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2.xml" ContentType="application/vnd.ms-office.inkAction+xml"/>
  <Override PartName="/ppt/notesSlides/notesSlide8.xml" ContentType="application/vnd.openxmlformats-officedocument.presentationml.notesSlide+xml"/>
  <Override PartName="/ppt/ink/inkAction3.xml" ContentType="application/vnd.ms-office.inkActio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Action4.xml" ContentType="application/vnd.ms-office.inkAction+xml"/>
  <Override PartName="/ppt/notesSlides/notesSlide11.xml" ContentType="application/vnd.openxmlformats-officedocument.presentationml.notesSlide+xml"/>
  <Override PartName="/ppt/ink/inkAction5.xml" ContentType="application/vnd.ms-office.inkAct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3T16:43:57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442">
    <iact:property name="dataType"/>
    <iact:actionData xml:id="d0">
      <inkml:trace xmlns:inkml="http://www.w3.org/2003/InkML" xml:id="stk0" contextRef="#ctx0" brushRef="#br0">22966 7408 0,'17'0'446,"1"0"-426,0 0-9,-1 0-4,1 0 9,17 0 1,1 0 0,-19 0-1,1 0-3,-1 0-11,1 0 15,0 0 0,17 0 1,-17 0-3,17 0 3,-17 0-4,-1 0 1,19 0-11,-19 0 12,1 0-2,-1 0-12,1 0-1,0 0 12,-1 0-9,1 0 12,0 0 1,-1 0-4,1 0-12,0 0 3,-1 0 11,36 0 3,-35 0-3,-1 0 3,1 0-5,0 0-11,-1 0-1,1 0 29,0 0-27,-1 0 15,1 0 4,-1 0 18,1 0-36,0 0 12,-1 0-3,1 0-13,0 0 4,-1 0 18,1 0-11,0 0 7,-1 0-1,1 0-1,0 0 2,-1 0-1,1 0 25,-1 0-9,1 0-30,0 0 24,-1 0-13,1 0 93</inkml:trace>
    </iact:actionData>
  </iact:action>
  <iact:action type="add" startTime="40193">
    <iact:property name="dataType"/>
    <iact:actionData xml:id="d1">
      <inkml:trace xmlns:inkml="http://www.w3.org/2003/InkML" xml:id="stk1" contextRef="#ctx0" brushRef="#br0">20426 6509 0,'17'0'374,"19"0"-363,-1 0 12,-17 0-22,35 0 2,-36 0 12,1 0-2,-1 0-11,1 0 5,0 0 24,-1 0-9,1 0 0,0 0-20,-1 0 13,36 0-14,-35 0 14,0 0-13,17 0 15,18 0 3,-36 17-3,1-17-1,0 0 37,-1 0-10,1 0-27,0 0-6,-1 0 1,1 0 7,-1 0-2,1 0 2,-18 18-4,18-18 2,-1 0 2,1 0 0,0 0-6,-1 0-10,-17 18-1,18-18 50</inkml:trace>
    </iact:actionData>
  </iact:action>
  <iact:action type="add" startTime="63201">
    <iact:property name="dataType"/>
    <iact:actionData xml:id="d2">
      <inkml:trace xmlns:inkml="http://www.w3.org/2003/InkML" xml:id="stk2" contextRef="#ctx0" brushRef="#br0">22560 6756 0,'18'0'1623,"-18"17"-1608,17-17 7,1 0-7,0 0 31,-1 0 6,1 0-14,0 0 16,-1 0-41,-17-17-5,0-1 0,18 18-1,0-18 8,-1 1 0,1-1 24,-1 0-26,-17 1 3,0-1 13,18 18-21,-18-17 14,18 17 3,-18-18-18,17 0 14</inkml:trace>
    </iact:actionData>
  </iact:action>
  <iact:action type="add" startTime="67717">
    <iact:property name="dataType"/>
    <iact:actionData xml:id="d3">
      <inkml:trace xmlns:inkml="http://www.w3.org/2003/InkML" xml:id="stk3" contextRef="#ctx0" brushRef="#br0">24606 6738 0,'0'-18'43,"18"36"224,0 0-254,-1-18 37,-17 17-10,18-17-26,-1 0 199,1-17-199,-18-1 2,18 18-14,-18-18 15,17-17 1,1 17-5,-18 1-12,18 17 14,-18-18-9,35 1 10,-35-1 1,18 18-6,-18-18-9,17 18 6,-17-17 7,18 17 83,-1-18-66,-17 0 41</inkml:trace>
    </iact:actionData>
  </iact:action>
  <iact:action type="add" startTime="72156">
    <iact:property name="dataType"/>
    <iact:actionData xml:id="d4">
      <inkml:trace xmlns:inkml="http://www.w3.org/2003/InkML" xml:id="stk4" contextRef="#ctx0" brushRef="#br0">22825 6967 0,'0'-17'311,"0"-1"-294,0 0-11,0 1 11,0-18 0,0 17-6,17 0-9,-17 1 4,18 17 9,-18-18 2,18 18-7,-1-18-8,1 18 12,-18-17-8,18-1 10,-18 0-4,17 18-10,1-17 6,-18-1 4,17 0 4,1 1-4,0 17-10,-1-18 4,-17 1 8,18-1-3,0 0-9,-18 1 4,17 17 8,1-18 2,0 18-4,-18-18-11,17 1 6,1 17 19,-1-18-21,19 0 11,-19 18 1,1-17-6,0-1-4,17 18 10,-35-17-1,18 17-6,-1 0-9,1 0 30,0 0-29,17 0 15,-18 0-2,19 0-14,-36-18 5,17 18 4,1 0-9,0 0 4,-1 0 9,1 0-1,0 0-11,-1 0-1,1 0 15,-1 0 2,19 0-1,-19 0-4,1 0-8,17 0 7,-35 18-10,18-18 4,17 17 6,-17 1 4,17-1 1,-17-17-4,-1 18-11,1 0 5,0-18 9,-1 17-4,-17 1 6,18-18-6,0 0-8,-18 18 12,0-1-3,35 1-12,-17-18 5,-18 18 9,17-18 0,1 17 2,-1-17-1,-17 18-2,18-1-13,0-17 12,-18 18 4,17-18-4,-17 18-5,18-18 8,-18 17-3,18 1 17,-1 0-15,-17-1 0,18-17-4,0 18 5,-1 0 1,1-1 0,-1-17 0,-17 18-5,0 0-10,18-18 3,0 0 21,-18 17-21,17-17 11,-17 18 1,18-18 44,0 0-20,-18 17 78,17-17-85</inkml:trace>
    </iact:actionData>
  </iact:action>
  <iact:action type="add" startTime="75477">
    <iact:property name="dataType"/>
    <iact:actionData xml:id="d5">
      <inkml:trace xmlns:inkml="http://www.w3.org/2003/InkML" xml:id="stk5" contextRef="#ctx0" brushRef="#br0">24871 6967 0,'0'-17'217,"0"-1"-198,0 0-12,17 1 15,-17-1-17,18 18 6,-18-17 3,18 17 2,-18-18-5,17 0-9,1 1 4,0-19 8,-1 36-3,-17-35-9,18 17 4,0 1 10,-18-1 0,17 18-5,18-18-10,-35 1 5,0-1 10,18 1-7,0 17-7,-18-18 12,17 18-9,1 0 7,-18-18-10,18 18-1,-18-17 12,17 17-10,1 0 14,0 0 0,17-18 3,18 0-4,-36 18 2,1 0-8,-18-17-9,18 17 6,-1 0 7,1 0-3,0 0 5,-1 0-14,1 0 3,17 0 12,0 0-1,-17 0-5,17 0-4,-17 0 9,17 0-2,1 0 2,-19 0 0,1 0-2,-1 0-13,1 17 31,0-17-26,-1 0 11,1 0 65,-18 18-68,18-18 1,-18 18 15,17-1-11,1-17 14,0 18-28,-18 0 11,35-1 1,-35 1 12,18-18-25,-18 17 9,17-17 1</inkml:trace>
    </iact:actionData>
  </iact:action>
  <iact:action type="add" startTime="78353">
    <iact:property name="dataType"/>
    <iact:actionData xml:id="d6">
      <inkml:trace xmlns:inkml="http://www.w3.org/2003/InkML" xml:id="stk6" contextRef="#ctx0" brushRef="#br0">26705 6862 0,'36'0'291,"-19"0"-273,1 0 0,17 17-12,-17-17 12,-1 0-9,1 0-7,17 0 3,-35 18 11,18-18-5,17 17-9,-17-17 6,17 18 4,-17 17 5,-1-17 0,19 0-7,-36-1-9,17-17 5,1 18 10,0 0 0,-1-1 1,1 1-1,-18-1-5,18-17-10,-18 18 10,0 0 0,17-18 8,1 35-10,-18-17-8,0-1 4,0 19 8,17-1 4,-17-18-5,0 1-11,0 0 15,0-1-13,0 1 12,0 0 2,0-1 0,0 19 1,0-1-1,0-17-2,0-1 0,0 1-12,-17 17 14,17-17-4,-18-1-12,18 1 0,0 0 13,-17-1-6,-1 1 5,18 0 4,-18-18-4,18 17-11,-17 1-1,-1-18 16,18 17-1,0 1 1,-18-18 0,1 0-3,17 18-12,-18-18 11,18 17-5,-18 1 9,1-18-7,-1 18 1,0-18 2,18 17 3,-17-17-3,-1 0 16,18 18-18,-17-18 19</inkml:trace>
    </iact:actionData>
  </iact:action>
  <iact:action type="add" startTime="119513">
    <iact:property name="dataType"/>
    <iact:actionData xml:id="d7">
      <inkml:trace xmlns:inkml="http://www.w3.org/2003/InkML" xml:id="stk7" contextRef="#ctx0" brushRef="#br0">19985 6703 0,'0'-18'47,"0"36"187,0-1-207,17 1-5,1 0-6,-18-1-12,35 19 13,1 17-1,-1-36-2,18 18-12,-35 1-1,17-1 13,0-35-10,0 35 13,1-17-3,-1 0 4,-17-18-4,-18 17-7,17-17 5,1 0 18,-18 18-26,35-18 26,-17 0-27,35 0 14,0 0-1,-36 0-1,1 0-11,-1 0 10,1 0 4,0 0-2,-1 0 0,1 0 1,0 0-3,-1-18-13,1 1 14,0 17 1,-1-18-13,1-17 15,0 35-5,17-18-11,-35 0-1,17 18 15,1-17 1,17-1 0,-35 0-1,18 18-2,0-17-13,-18-1 15,17 18-15,-17-17 14,18 17-11,-18-18 12,18 18-2,-1-18 36,1 18-47,-18-17 14,17 17-4,-17-18 4,18 18-11,0 0 8,-18-18 2,17 18-2,1-17-13,0 17 1,-1-18 4,1 18 4,0-18 5,-1 18-10,1-17 9,-1 17 2,1 0-3,0-36-8,-1 36 29,1 0-18,-18-17 0,18-1 5,-1 18 2,1 0 32</inkml:trace>
    </iact:actionData>
  </iact:action>
  <iact:action type="add" startTime="124184">
    <iact:property name="dataType"/>
    <iact:actionData xml:id="d8">
      <inkml:trace xmlns:inkml="http://www.w3.org/2003/InkML" xml:id="stk8" contextRef="#ctx0" brushRef="#br0">21431 6862 0,'0'17'1203,"0"1"-1145,0-1-43,0 1 23,0 0-22,0-1 6,0 1-15,18-18 9,-18 18-8,0-1 3,0 1 6,18 0 1,-18-1-8,0 1 15,0-1-1,17 1-21,1-18 15,-1 18-1,-17-1-2,18-17 5,-18 18-6,18 0 2,-18-1 2,17-17-1,1 18-1,0 0 0,-1-18 1,1 17-1,0 18 3,17-35-1,-18 18-5,1 0 4,0-18-1,17 0 1,-17 0 0,-1 0 0,1 0 0,-18 17-4,35-17-11,-17 0 46,-1 0-16,1 0 23,0 0-35,-1 0 5,1 0-5,0 0-3,-1 0 12,1 0-14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3T16:59:56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825">
    <iact:property name="dataType"/>
    <iact:actionData xml:id="d0">
      <inkml:trace xmlns:inkml="http://www.w3.org/2003/InkML" xml:id="stk0" contextRef="#ctx0" brushRef="#br0">24836 8696 0,'17'0'362,"1"18"-333,-1-1-15,1 1 10,-18 0-6,0-1-2,18-17-13,-1 0 11,1 18-6,0-1 17,-1-17-23,1 0 16,0 0-3,-1 0 8,1 0-8,-1 0 23,1 0-15,0 0-9,-18-17 5,17-1-17,19-35 14,17-17 2,0 17-3,-1-18 2,1-17-1,0 35 2,-35 18-4,17-18-13,-35 35 14,18-17-13,17 0 16,0-18-3,1 18 3,-19 17-4,36-35-13,-53 35 13,18 1-7,-1 17 6,-17-18 12,18 18-10,-18-18-4,18 18 136</inkml:trace>
    </iact:actionData>
  </iact:action>
  <iact:action type="add" startTime="96435">
    <iact:property name="dataType"/>
    <iact:actionData xml:id="d1">
      <inkml:trace xmlns:inkml="http://www.w3.org/2003/InkML" xml:id="stk1" contextRef="#ctx0" brushRef="#br0">23372 11448 0,'0'17'465,"0"1"-457,17-18 0,1 18 21,-1-1-27,1 1 12,17-18-13,-35 17 13,18-17-7,0 0 7,-18 18 2,17-18 1,1 0 101,0 0-88,-1 0-14,1-18-14,35-52 15,-18-1-1,18-17 2,-18 53-4,71-53-13,-53 17 5,53-17 5,35-88 6,-35 52 0,0 18 0,-89 89-1,1 17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3T17:01:51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63">
    <iact:property name="dataType"/>
    <iact:actionData xml:id="d0">
      <inkml:trace xmlns:inkml="http://www.w3.org/2003/InkML" xml:id="stk0" contextRef="#ctx0" brushRef="#br0">8484 8202 0,'18'0'398,"0"0"-373,-1 18-8,1-1-14,-18 1 12,17 0 2,1-18 13,-18 17-28,18-17 24,-1 0 19,1 0-31,17-35 2,1 0-1,17-53-14,17-1 5,-17-52 6,70-35 3,-17 52 3,-70 71-4,16 1-13,-16 16 1,34-34 14,-17 17 0,-35 35 1,0 18-1,-18-18 1,17 18-1</inkml:trace>
    </iact:actionData>
  </iact:action>
  <iact:action type="add" startTime="63804">
    <iact:property name="dataType"/>
    <iact:actionData xml:id="d1">
      <inkml:trace xmlns:inkml="http://www.w3.org/2003/InkML" xml:id="stk1" contextRef="#ctx0" brushRef="#br0">14728 9049 0,'18'0'435,"0"0"-419,-1 0-14,19 0 14,-1 0 1,18 0 0,-18 0-2,53 0-14,-17 0 5,-1 0 5,142 0 5,88 0 2,-71 0-3,-141 0 1,124 0-15,-124 0 5,36 0 6,35 0 3,35 0 3,-71 0-4,142 0-12,-160 0 4,-16-18 5,52-17 4,-71 35-11,-34 0 10,69-18 3,-69 18-2,52 0-14,-70 0 4,17 0 7,0 0 4,0 0 2,-17 0-4,0 0-12,-1 0 13,1 0-13,17 0 14,-17 0 1,17 0-1,-17 0 0,17 0-15,0 0 12,-17 0-5,0 0 5,35 0 3,17 0 1,-52 0-3,17 0-11,-17 0 1,-1 0 8,1 0 4,0 0 3,-1 0-6,18 0-12,-17 0 7,0 0 2,17 0 7,-17-17-1,17 17 1,-35-18 0,18 18-2,-1 0 3,1 0 14,-1 0-31,1 0 27</inkml:trace>
    </iact:actionData>
  </iact:action>
  <iact:action type="add" startTime="68543">
    <iact:property name="dataType"/>
    <iact:actionData xml:id="d2">
      <inkml:trace xmlns:inkml="http://www.w3.org/2003/InkML" xml:id="stk2" contextRef="#ctx0" brushRef="#br0">18891 9031 0,'0'18'292,"0"-1"-276,0 1 7,-17-18-2,17 18-13,-18-18 9,0 17-4,1-17-11,-1 0 3,18 18 6,-35 0 6,17-1-1,-17-17 2,35 18-3,-35-1-14,17-17 11,18 18 7,-18 0-8,1-18 5,17 17-7,-18-17 12,18 18-8,-18 0 2,1-18 2,17 17 6,-18 1 20,0-18-19,18 18 104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3T17:03:41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764">
    <iact:property name="dataType"/>
    <iact:actionData xml:id="d0">
      <inkml:trace xmlns:inkml="http://www.w3.org/2003/InkML" xml:id="stk0" contextRef="#ctx0" brushRef="#br0">23654 2311 0,'0'17'339,"0"1"-326,0 0-2,0-1 5,0 1 1,0 35 0,0 0-1,0-36 1,0 1-2,0 17 3,0-17-16,0 0 20,0-1-13,0 1 19,0-1-13,0 1-7,0 0 165</inkml:trace>
    </iact:actionData>
  </iact:action>
  <iact:action type="add" startTime="29076">
    <iact:property name="dataType"/>
    <iact:actionData xml:id="d1">
      <inkml:trace xmlns:inkml="http://www.w3.org/2003/InkML" xml:id="stk1" contextRef="#ctx0" brushRef="#br0">23918 2434 0,'0'-17'249,"0"-1"-189,0 0-7,0 1-2,0-1-35,18 18 2,0 0-1,-1 0 0,-17-18-9,18 18 17,0 0 2,-1 0-4,1 0-16,-1 0 19,1 0-22,0 0 9,17 0 5,-17 0-3,-1 0 3,1 0-3,0 0 11,-1 0-19,-17 18 11,0 0-2,18-18 1,-1 17 8,-17 1-1,0 0-18,0-1 39,0 1-44,0-1 35,0 1-20,0 0 14,0-1-16,0 1 38,-17-18 9,-1 0-31,1 18-22,-1-18 14,0 0-8,1 0 4,-1 0 11,0 0-22,1 0 16,-1 0-15,0 0 7,1 0 2,-1 0 0,1 0 1,-1 0 28,0 0-18,18-18 55,-17 18-74,-1-18 43,18 1 68,0-1-89</inkml:trace>
    </iact:actionData>
  </iact:action>
  <iact:action type="add" startTime="33648">
    <iact:property name="dataType"/>
    <iact:actionData xml:id="d2">
      <inkml:trace xmlns:inkml="http://www.w3.org/2003/InkML" xml:id="stk2" contextRef="#ctx0" brushRef="#br0">24553 2328 0,'0'18'242,"0"0"-235,0-1 7,0 1-6,0 0 5,0-1 4,0 1-2,0 17-14,0-17 5,0 17 5,0 0 5,0 1 1,0-19 0,0 1 12,0-1-13,0 1 20,0 0 20,0-1-37</inkml:trace>
    </iact:actionData>
  </iact:action>
  <iact:action type="add" startTime="52946">
    <iact:property name="dataType"/>
    <iact:actionData xml:id="d3">
      <inkml:trace xmlns:inkml="http://www.w3.org/2003/InkML" xml:id="stk3" contextRef="#ctx0" brushRef="#br0">25541 2346 0,'0'18'383,"0"-1"-360,0 1-9,0 0 17,0-1-22,0 1 7,0-1 1,0 1 0,0 35 0,0-35-1,0-1 0,0 1 16,0 0-22,0-1 5,0 1 27,0-1 36</inkml:trace>
    </iact:actionData>
  </iact:action>
  <iact:action type="add" startTime="55671">
    <iact:property name="dataType"/>
    <iact:actionData xml:id="d4">
      <inkml:trace xmlns:inkml="http://www.w3.org/2003/InkML" xml:id="stk4" contextRef="#ctx0" brushRef="#br0">25964 2434 0,'-17'0'241,"-1"0"-227,1 0 1,-1 0 14,0 0-27,1 18 12,-1-18-12,0 0 12,1 0-7,-1 0 5,0 0 4,1 0 1,-1 17 0,18 1 4,-18-18 7,18 18-12,-17-18-8,17 17 17,-18 1-9,18 0 1,0-1-15,0 1 14,0 0-15,0-1 5,0 1 16,0-1-7,0 1-1,18 0 17,-1-18-16,-17 17 0,18-17 23,0 0-24,-1 0 17,1 0-16,0 0 0,-1 0-8,1 0 4,0 0 6,17 0-1,-17 0 2,-1 0-2,1 0 1,-1 0 0,1 0 0,0 0-1,-1-17 1,-17-1 15,18 0-1,-18 1 3,0-1-18,0 1-13,0-1 42,0 0-31,0 1 24,0-1-30,0 0 44,-18 18 182,18-17-213,-17 17-2,17-18-8,-18 18 28,0 0-18</inkml:trace>
    </iact:actionData>
  </iact:action>
  <iact:action type="add" startTime="58629">
    <iact:property name="dataType"/>
    <iact:actionData xml:id="d5">
      <inkml:trace xmlns:inkml="http://www.w3.org/2003/InkML" xml:id="stk5" contextRef="#ctx0" brushRef="#br0">26317 2381 0,'0'18'270,"0"0"-262,0-1 14,0 1-1,0-1-19,0 1 13,0 0 2,0-1 3,0 1-6,0 0 2,0-1 0,0 1 1,0 0 0,0 17 0,0 18-1,0-18 1,0-17 16,0-1-17</inkml:trace>
    </iact:actionData>
  </iact:action>
  <iact:action type="add" startTime="90371">
    <iact:property name="dataType"/>
    <iact:actionData xml:id="d6">
      <inkml:trace xmlns:inkml="http://www.w3.org/2003/InkML" xml:id="stk6" contextRef="#ctx0" brushRef="#br0">23830 1535 0,'0'-18'97,"18"18"182,-1 0-272,19 0 23,-19 0-28,19 0 14,-19 0 4,1 0-6,0 18 61,-18-1-60,0 1-6,0-1 22,0 1-30,0 0 32,0-1 6,0 1-12,-18-18 23,0 18-17,1-18 22,17 17 253,17-17-285,1 0-9,0 0 3,-1 0 0,1 0-17,-18 18 17,17-18 0,1 0-2,0 0 19,-1 0-31,1 18 20,-18-1 1,18-17-8,-18 18 1,17 0-15,-17-1 14,0 1-1,0-1 0,0 1 7,0 0 8,0-1-23,0 1 24,0 0-9,-17-18 31,17 17-33,-18-17-18,0 0 15,1 18 4,-1-18 54,18 18-61,-18-18 24</inkml:trace>
    </iact:actionData>
  </iact:action>
  <iact:action type="add" startTime="94258">
    <iact:property name="dataType"/>
    <iact:actionData xml:id="d7">
      <inkml:trace xmlns:inkml="http://www.w3.org/2003/InkML" xml:id="stk7" contextRef="#ctx0" brushRef="#br0">25400 1552 0,'0'-17'218,"18"-1"-203,-1 18-1,1 0 1,52-18 2,-52 18-1,17 0 1,-17 0 2,0 0 27,-1 0-13,1 0-7,0 0-1,-1 0 25,-17 18-49,18 0 15,-18 17 0,0 0 1,0-17 1,0-1-3,-18 1-14,18 0 5,-17-1 9,17 1-3,-36-18 4,-17 18 2,36-1-3,-1-17-14,0 18 15,-17-18 1,18 0 15,34 0 171,1 0-195,-1 0 15,1 0-22,0 0 15,-1 0 0,19 0 2,-1 0-3,-17 0 2,-1 0 0,1 0-1,-1 0 25,1 0 2,0 18-11,-18-1-17,17-17 21,-17 18-19,0-1-3,0 1 16,0 0-14,0-1-7,0 1 11,0 0 7,0-1 7,-17-17-34,17 18 17,-18 0-1,0-18 2,1 17-2,-1-17 1,1 18 0,-1-18 9,0 0-11,1 0 9,-1 0-3,0 0-4,1 0 34,-1 0 100,0 0-122,1 0-15,-1 0 2,1 0-2,-1 0 7</inkml:trace>
    </iact:actionData>
  </iact:action>
  <iact:action type="add" startTime="104686">
    <iact:property name="dataType"/>
    <iact:actionData xml:id="d8">
      <inkml:trace xmlns:inkml="http://www.w3.org/2003/InkML" xml:id="stk8" contextRef="#ctx0" brushRef="#br0">23760 3104 0,'17'0'405,"1"18"-383,-18 0-7,0-1 1,17-17 3,1 0-2,0 0 74,-1 0-46,1 0-15,0 0-29,-1-17 16,1-19-1,35-16 1,-35 16-1,-1 19-14,18-36 12,1 17 4,-36 1-1,35 17-1,-17-34 1,-1 16 0,1 19-1,-18-1 1,18 0-1,-18-17 1,17 35 0</inkml:trace>
    </iact:actionData>
  </iact:action>
  <iact:action type="add" startTime="145961">
    <iact:property name="dataType"/>
    <iact:actionData xml:id="d9">
      <inkml:trace xmlns:inkml="http://www.w3.org/2003/InkML" xml:id="stk9" contextRef="#ctx0" brushRef="#br0">10072 14975 0,'0'18'399,"17"-18"-386,-17 18 5,0-1-13,18-17 10,0 0 31,-18 18-33,17 0 24,1-18-35,0 0 46,-18 17-47,17-17 15,1 0 1,0 0 0,-1 0-1,1 0 3,-1 0 12,1-35-30,35-36 15,0 18 1,-18-17-1,71-1 1,-71 18 0,-17 36-1,17-1 1,-17 1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3T17:13:28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49">
    <iact:property name="dataType"/>
    <iact:actionData xml:id="d0">
      <inkml:trace xmlns:inkml="http://www.w3.org/2003/InkML" xml:id="stk0" contextRef="#ctx0" brushRef="#br0">4127 4939 0,'18'0'300,"17"0"-292,18 0 2,0 18 7,53-1 0,70 18 1,-70-35-3,18 18 2,-1 0 0,18-1 0,-88 1-3,35 0-13,-52-18 16,-19 0-16,36 0 15,-17 17 1,-1 1 0,-18-18-1,1 0 32,0 0-30,-1 0 19,1 0-22,0 0 0,35 0 2,-36 0 0,19 0 0,-19 0-1,1 0 0,-1 0-2,1 0 4,0 0-13,-1 0 24,1 0-27,0 0 20,-1 0-12,1 0 7,0 0 1,-1 0-2,-17 18 96,18-18-105,-18 17 8,0 18-7,0-17 0,0 70 8,0 0 1,0-35 0,0 36-1,0-36-14,0 105 13,0-34 2,0 17-1,0-35 1,0 70 0,0-123-3,0 35-13,0-53 6,-18 1 4,18 17 4,0-36 3,0 19-1,0-1 333,0-18-336,0 19-13,0 17 15,0 0 1,0 17-1,0-17 0,0 53 3,0-53-4,0 17-14,0-34 4,0-1 6,0 0 5,0 0 1,18 18 0,-18 0 1,17 0-3,-17 18 2,0-36 1,0-17-3,0 17-14,0-17 4,18-18 6,-18 17 6,0 1 0,0 0 15,0-1-13,0 1-2,18-18 14,-18 17-29,0 1 33,0 0 50,17-18-81,-17 17 6,0 1 11,0 0-9,0-1 35,0 1-23,0 0-13,0-1 15,0 1-2,0-1-23</inkml:trace>
    </iact:actionData>
  </iact:action>
  <iact:action type="add" startTime="12612">
    <iact:property name="dataType"/>
    <iact:actionData xml:id="d1">
      <inkml:trace xmlns:inkml="http://www.w3.org/2003/InkML" xml:id="stk1" contextRef="#ctx0" brushRef="#br0">5944 8925 0,'0'18'263,"0"0"-256,18-18-1,-18 17 9,18-17 8,-1 0 67,1 0-75,-1 0 0,19 0 2,-19 0 4,1 0 6,0 0-24,-1 0 27,19 0-28,-1-35 15,0 35 0,-17-18-1,17 1 0,-17-1 2,-1 0-2,1 1 1,0-1 0,-18 0-2,17 1-14,1-1 5,-18 1 4,18-1 8,-1 0 13</inkml:trace>
    </iact:actionData>
  </iact:action>
  <iact:action type="add" startTime="17041">
    <iact:property name="dataType"/>
    <iact:actionData xml:id="d2">
      <inkml:trace xmlns:inkml="http://www.w3.org/2003/InkML" xml:id="stk2" contextRef="#ctx0" brushRef="#br0">5133 4621 0,'0'18'181,"-18"0"-168,18-1 10,0 1-6,0 0-15,0-1 15,0 1 1,0-1-4,0 19-13,0-1 5,0-17 5,0 17 5,0-17-13,0-1 27,0 1-29,0 0 29,0-1-16,0 1 7</inkml:trace>
    </iact:actionData>
  </iact:action>
  <iact:action type="add" startTime="24645">
    <iact:property name="dataType"/>
    <iact:actionData xml:id="d3">
      <inkml:trace xmlns:inkml="http://www.w3.org/2003/InkML" xml:id="stk3" contextRef="#ctx0" brushRef="#br0">4516 4604 0,'0'17'210,"0"1"-203,0 0 8,0-1-1,0 1 3,0 0-1,0-1 4,0 1-7,0-1 5,0 1-2,17 0 0,-17-1 126,0 1-103</inkml:trace>
    </iact:actionData>
  </iact:action>
  <iact:action type="add" startTime="27445">
    <iact:property name="dataType"/>
    <iact:actionData xml:id="d4">
      <inkml:trace xmlns:inkml="http://www.w3.org/2003/InkML" xml:id="stk4" contextRef="#ctx0" brushRef="#br0">4868 8943 0,'0'18'233,"0"-1"-220,18-17-6,-18 18 1,18-18 9,-18 17 18,17-17 137,1-17-148,-18-1-2,18 18-10,-18-17 5,0-1 21,0 0-15,17 18-9,-17-17 92,18 17 284,-1 0-308</inkml:trace>
    </iact:actionData>
  </iact:action>
  <iact:action type="add" startTime="30588">
    <iact:property name="dataType"/>
    <iact:actionData xml:id="d5">
      <inkml:trace xmlns:inkml="http://www.w3.org/2003/InkML" xml:id="stk5" contextRef="#ctx0" brushRef="#br0">3792 4480 0,'0'18'212,"0"0"-206,0-1 4,0 18 1,0-17 14,0 0-18,0-1 5,0 1 13,0 0-10,0-1 9,0 1 10,0 0-17</inkml:trace>
    </iact:actionData>
  </iact:action>
  <iact:action type="add" startTime="32254">
    <iact:property name="dataType"/>
    <iact:actionData xml:id="d6">
      <inkml:trace xmlns:inkml="http://www.w3.org/2003/InkML" xml:id="stk6" contextRef="#ctx0" brushRef="#br0">3828 4304 0,'-18'18'106,"-17"-18"-101,17 17 10,0-17-7,18 18 6,-52-1 3,16-17-1,19 0 1,-1 18 0,0-18 0,18 18-2,-17-18-14,-1 0 14,0 0 7,18 17-8,0 1 16,0 0-14,-17-18-2,17 17 25,0 1-22,0 35-1,0-36 1,0 1 0,0 0-2,17-1-13,1 1 13,0-18 1,-1 18-12,1-18 11,0 17 2,-1-17-2,1 0 2,17 0 0,-17 0 0,-1 0 0,1 0-1,0 0 10,-1 0 13,1 0-33,0 0 22,-1 0-27,1 0 30,0 0-29,-1 0 15,1-17 0,-1 17-1,1-36 1,0 19-1,-18-1 5,17 0-8,1 18 4,-18-17-2,18-18-14,-18 17 20,0 0-10,0 1 8,17-1-3,-17 0-1,0 1 51,0-1-21,-17 18 17,-1 0-49,0 0 1,1 0 2,-1 0-14,0 0 14,-17 0 0,18 0 1,-1 0 0,0 0 36,1 0-31,-1 0 1,141 0 0,-17 0-12</inkml:trace>
    </iact:actionData>
  </iact:action>
  <iact:action type="add" startTime="35834">
    <iact:property name="dataType"/>
    <iact:actionData xml:id="d7">
      <inkml:trace xmlns:inkml="http://www.w3.org/2003/InkML" xml:id="stk7" contextRef="#ctx0" brushRef="#br0">3510 5486 0,'0'17'172,"0"1"-165,0 0 24,18-1-9,-1-17-20,-17 18 15,18-18 15,0 0-8,-1 0 6,1 0-16,0 0 3,-18-18-2,17 1-13,1 17 2,-18-18 8,18 0 4,17-17 1,-35 17 0,17 18-1</inkml:trace>
    </iact:actionData>
  </iact:action>
  <iact:action type="add" startTime="37447">
    <iact:property name="dataType"/>
    <iact:actionData xml:id="d8">
      <inkml:trace xmlns:inkml="http://www.w3.org/2003/InkML" xml:id="stk8" contextRef="#ctx0" brushRef="#br0">3616 6756 0,'0'17'242,"35"1"-233,-35 0 8,18-18 0,0 17-16,-18 1 16,17-18 62,1 0-64,-1 0 6,-17-35-18,18 35 12,0-36 2,-18 19 9,0-1 13,17 18-33,-17-18 16,18 18 2,0 0 59</inkml:trace>
    </iact:actionData>
  </iact:action>
  <iact:action type="add" startTime="39247">
    <iact:property name="dataType"/>
    <iact:actionData xml:id="d9">
      <inkml:trace xmlns:inkml="http://www.w3.org/2003/InkML" xml:id="stk9" contextRef="#ctx0" brushRef="#br0">3545 7620 0,'0'18'360,"0"-1"-330,18-17 15,0 0-23,-1 0 0,1 0 32,0 0-53,-1 0 31,1 0-28,0 0 48,-1 0 8,1 0-38,-1 0 100,1 0-108,-18-17-3,0-1 6,18 0-1,-1 1 2,-17-19-2,18 36 3,-18-17 3,0-1-6</inkml:trace>
    </iact:actionData>
  </iact:action>
  <iact:action type="add" startTime="41544">
    <iact:property name="dataType"/>
    <iact:actionData xml:id="d10">
      <inkml:trace xmlns:inkml="http://www.w3.org/2003/InkML" xml:id="stk10" contextRef="#ctx0" brushRef="#br0">3140 4498 0,'0'18'202,"17"-1"-186,1-17 2,-18 18-14,18-18 11,-1 17 0,1-17-14,-18 18 35,18-18 33,-1 0-40,1 0 0,-1 0-13,-17-18-2,0 1 7,18 17-20,17-71 16,18-17-1,-17 35 1,-36 36-1,17-1 0,-17 0 18</inkml:trace>
    </iact:actionData>
  </iact:action>
  <iact:action type="add" startTime="46300">
    <iact:property name="dataType"/>
    <iact:actionData xml:id="d11">
      <inkml:trace xmlns:inkml="http://www.w3.org/2003/InkML" xml:id="stk11" contextRef="#ctx0" brushRef="#br0">3157 9772 0,'18'0'360,"0"0"-353,-1 0 3,19 0 7,-19 0-1,1 0 1,-1 0-1,19 0-15,-19 0 13,1 0-7,0 0 16,17 0-15,-17 18 8,-1-18 0,18 0 0,-17 0 1,0 0 1,-1 0-12,1 0 21,17 0-11,1 0 2,-1 0-2,0 0 0,0 0 1,1 0 0,-19 0-2,1 0 1,0 0-15,-1 0 15,1 0-15,17 0 16,0 0 0,1 0-1,-1 0 0,-17 0 1,-1 0 1,1 0-2,17 0 0,-17 0 5,-1 0-9,1 0 6,17 0-1,1 0-1,-1 0 0,-17 0 2,-1 0-1,1 0-3,0 0-13,-1 0 59,1 0 30,-1 0 74,1 0-142,0 0 24,-1 0-17,1 0-9,17 0-13,-17-18 5,17 18 4,-17 0 12,-1 0 10</inkml:trace>
    </iact:actionData>
  </iact:action>
  <iact:action type="add" startTime="57068">
    <iact:property name="dataType"/>
    <iact:actionData xml:id="d12">
      <inkml:trace xmlns:inkml="http://www.w3.org/2003/InkML" xml:id="stk12" contextRef="#ctx0" brushRef="#br0">2364 9190 0,'-18'0'98,"0"17"-89,-17 1 3,17-18-4,1 0 15,-1 0-9,18 18 32,-18-18-34,1 0 21,17 17-17,-18-17 17,18 18-32,0 0 8,0-1 14,0 19-7,0-19 1,0 1-12,0 0 9,0-1 3,0 1-2,0-1 0,0 1-8,18 0 8,-1-1 14,-17 1-21,18-18 2,0 0 6,-1 18 33,1-18-48,0 0 21,-1 0 0,1 0-14,0 0 14,-1 0-13,1 0 11,0 0-4,-1 0 6,1 0 15,-1 0-14,-17-18-8,0 0 1,0 1-15,0-1 5,0 0 5,18 18 5,-18-17 1,0-1-1,0 1 21,0-1-25,0 0 21,0 1-32,0-1 17,0 0-2,0 1 1,0-1 14,0 0 20,0 1-18,0-1-28,-18 18 8,1 0 19,-1 0 156,1 0-165,-1 0-8,0 0 37,1 0 16</inkml:trace>
    </iact:actionData>
  </iact:action>
  <iact:action type="add" startTime="60009">
    <iact:property name="dataType"/>
    <iact:actionData xml:id="d13">
      <inkml:trace xmlns:inkml="http://www.w3.org/2003/InkML" xml:id="stk13" contextRef="#ctx0" brushRef="#br0">2857 9296 0,'-17'0'186,"-1"0"-154,1 0-18,-1 0-1,0 0 5,1 0-3,-1 0 2,-17 17-1,-1-17 0,19 18 3,-18-18-5,35 18 3,-18-1-13,0-17 10,1 0 2,-1 36 0,0-36 21,18 17-13,0 1-2,0-1-8,0 1 17,0 0-23,18-1 14,-18 1-8,0 0 0,18-18 2,-1 17 2,1 1-3,0-18 5,-1 18-7,-17-1 4,35-17 0,-17 0-1,17 18 0,-17-18 1,17 0 1,-17 0-3,17 0-14,-17 0 14,-1 0-9,1 0 6,0 0 5,-1 0 0,1 0 19,0 0 9,-18-18-27,0 1-2,17 17 2,-17-36-2,0 19 14,0-1-11,0 0-16,0 1 26,0-1 6,0 0-17,0 1-1,0-1-1,0 1 0,0-1 18,0 0 4,0 1-26,0-1 35,0 0-31,0 1 37,0-1 22,-17 18-53,17-18 19,-18 18 128</inkml:trace>
    </iact:actionData>
  </iact:action>
  <iact:action type="add" startTime="63490">
    <iact:property name="dataType"/>
    <iact:actionData xml:id="d14">
      <inkml:trace xmlns:inkml="http://www.w3.org/2003/InkML" xml:id="stk14" contextRef="#ctx0" brushRef="#br0">2311 8678 0,'17'0'303,"19"0"-292,-1 18 2,-17-18 5,52 18-17,-17-1 15,-18 1 0,1-18 2,-36 18-16,17-18 12,1 0 3,35 0 0,-18 17-1,0 1 0,53-1 2,-52-17-1,17 0-1,-36 0 0,19 18 1,-19-18-2,19 18-14,-19-1 6,1-17 3,35 0 7,-18 18 0,18 0 0,-35-1-2,17-17 3,-18 0-3,19 0 1,-19 0 1,19 0 0,-1 18 0,18-18-2,-18 0 2,18 18 0,-18-18 0,-17 0-1,17 0 1,-17 0 0,0 0-1,-1 0-2,1 0 16,-1 0-15,1 0-7,0 0 37,-1 0-9,1 0 257,0 0-255,-1 0 7,1 0 85,0 0-87,-1 0 91</inkml:trace>
    </iact:actionData>
  </iact:action>
  <iact:action type="add" startTime="66806">
    <iact:property name="dataType"/>
    <iact:actionData xml:id="d15">
      <inkml:trace xmlns:inkml="http://www.w3.org/2003/InkML" xml:id="stk15" contextRef="#ctx0" brushRef="#br0">4198 8961 0,'0'-18'330,"18"18"-248,-1 0-75,1 0 16,35 0-22,-18 0 16,0 0 0,-17 0 1,17 0-1,-17 0 13,0 0-28,17 0 14,18 0 2,-18 0-17,-17 0 5,17 0 3,0 0 7,1 0 2,-1 0-2,-18 0-1,1 0-14,0 0 6,-1 0 3,1 0 7,0 0-1,35 0 1,-18 0-1,-17 0 3,-1 0-4,1 0 2,-1 0-2,1 0-14,-18-18 14,53 1 4,-18 17-2,-17 0 0,17 0-2,18 0-14,-35 0 5,-1 0 5,19 0 5,17 0 0,-1 0 2,1 0-2,-17 0 1,-19 0-1,1 0 1,0 0-2,-1 0-7,1 0 2,0 0 7,-1 0-15,1 0 13,-1 0 2,19 0-2,-19 0 6,1 0-7,0 0 3,-1 0-2,1 0-14,0 0 28,-1 0-8,1 0 122,-1 0 44</inkml:trace>
    </iact:actionData>
  </iact:action>
  <iact:action type="add" startTime="72148">
    <iact:property name="dataType"/>
    <iact:actionData xml:id="d16">
      <inkml:trace xmlns:inkml="http://www.w3.org/2003/InkML" xml:id="stk16" contextRef="#ctx0" brushRef="#br0">6156 9349 0,'0'17'210,"18"1"-187,-18 0-16,17-18 19,-17 17-7,18-17-3,0 0 37,-1 0-24,1 0-22,-1 0 8,1 0-3,0-35 5,17 17 1,-17 1-4,17-1-14,-17 18 16,-18-18-15,17 18 17,1-17-2</inkml:trace>
    </iact:actionData>
  </iact:action>
  <iact:action type="add" startTime="73678">
    <iact:property name="dataType"/>
    <iact:actionData xml:id="d17">
      <inkml:trace xmlns:inkml="http://www.w3.org/2003/InkML" xml:id="stk17" contextRef="#ctx0" brushRef="#br0">6050 10354 0,'0'18'180,"0"-1"-165,18 1-7,-1 35 8,36-18 1,-35 18 0,0-35 0,17-1-1,-35 1-1,18-18-14,-1 0 58,1 0-37,-1 0-7,19 0-8,17 0 13,17-88-8,36 17 3,-35 36 2,-19 0-1,-16-1 3,-19 36-5,19-17-13,-19-1 31,1 18-31,0 0 39</inkml:trace>
    </iact:actionData>
  </iact:action>
  <iact:action type="add" startTime="76777">
    <iact:property name="dataType"/>
    <iact:actionData xml:id="d18">
      <inkml:trace xmlns:inkml="http://www.w3.org/2003/InkML" xml:id="stk18" contextRef="#ctx0" brushRef="#br0">2240 9966 0,'-18'0'134,"1"0"-118,-1 0 22,36 0 68,-1 0-101,1 0 13,0 0-17,17 0 15,18 0 3,-35 0-4,17 18-14,0-18 13,0 0-12,18 0 15,-35 0 0,17 0-3,-17 0-13,0 0 7,-1 0 2,36 0 6,-18 0 1,18 0-2,18 0 3,-36 17-2,18-17 1,-18 0-1,1 0 2,-19 0-3,1 0-14,0 0 5,-1 0 4,18 18 7,-17-18 0,35 18-1,-18-18 1,36 0-1,-54 0 1,1 0 0,0 0-1,17 0-16,-17 0 7,-1 0 3,1 0 7,17 0-1,-17 0 17,-1 0 17,1 0-16,0 0-22,-1 0-4,1 0 29,0 0-26,-1 0 9,1 0-7,0 0 5,-1 0-4,1 0-13,0 0 15,-1 0-9,1 0 4,-1 0 7,1 0-3,0 0 2,17 0 0,-17 0 7,-1 0-14,1 0 21,0 0-26,-1 0 55,1 0-31</inkml:trace>
    </iact:actionData>
  </iact:action>
  <iact:action type="add" startTime="79912">
    <iact:property name="dataType"/>
    <iact:actionData xml:id="d19">
      <inkml:trace xmlns:inkml="http://www.w3.org/2003/InkML" xml:id="stk19" contextRef="#ctx0" brushRef="#br0">6191 11430 0,'36'18'232,"-19"-18"-226,1 17 3,17 19 8,-17-36 0,-1 17-2,1-17 2,0 0 15,-1 0 19,1 0-43,0 0 7,-1 0-4,1 0 5,17 0 1,0-35 0,-17 35-11,0 0 4,17-35 7,35-18 0,-17 0 0,-17 35-2,17-35-14,-18 36 15,-17 17-14,-1-18 14,1 0 3,-1 18 11,-17-17 3</inkml:trace>
    </iact:actionData>
  </iact:action>
  <iact:action type="add" startTime="82755">
    <iact:property name="dataType"/>
    <iact:actionData xml:id="d20">
      <inkml:trace xmlns:inkml="http://www.w3.org/2003/InkML" xml:id="stk20" contextRef="#ctx0" brushRef="#br0">3634 12594 0,'17'35'338,"1"-17"-331,0 0 17,-18 17-23,17-17 16,1-1-1,-1-17 17,-17 18-32,18-18 102,0 0-88,-1-18 1,1-17-1,0 0 2,-1 17-1,1-17 1,-18 17-14,35-35 12,0 18 1,18-36 1,-35 18 0,0 18 0,-1 18-2,1-1-14,-18 0 20,18 18 7,-18-17-25</inkml:trace>
    </iact:actionData>
  </iact:action>
  <iact:action type="add" startTime="89590">
    <iact:property name="dataType"/>
    <iact:actionData xml:id="d21">
      <inkml:trace xmlns:inkml="http://www.w3.org/2003/InkML" xml:id="stk21" contextRef="#ctx0" brushRef="#br0">6720 13229 0,'0'18'262,"18"-1"-246,-18 1-10,0 0 17,0-1-14,0 1 13,18-18-12,-1 18 7,1-1-1,0 1 1,17 0-2,-35-1-14,18-17 5,-1 0 20,-17 18-23,18-18 75,-1 0-35,1 0-22,0 0 18,17-71-38,18-17 15,53-18 1,-36 53-1,36-35 1,-53 35-1,-18 53 1,-17-53 0,0 53 1,-18-17 3,17 17-12</inkml:trace>
    </iact:actionData>
  </iact:action>
  <iact:action type="add" startTime="92321">
    <iact:property name="dataType"/>
    <iact:actionData xml:id="d22">
      <inkml:trace xmlns:inkml="http://www.w3.org/2003/InkML" xml:id="stk22" contextRef="#ctx0" brushRef="#br0">6544 7003 0,'18'35'262,"-1"-17"-243,1-18-18,-18 35 16,35 0 0,-35-17-1,18-18 0,-1 17 16,1 1 1,0-18 11,-1 0-20,1 0-11,17 0-5,1-18 7,-1-35 0,-17 1 0,87-107-14,1 53 5,-18-18 5,18-17-7,35 0 9,-17-35 3,-1 52 2,-87 89-3,34-18 2,-52 18 1,17 0-1,0-1-3,36-17-13,-54 36 4,19-1 7,17-35 5,0 36 0,-18-19 0,-35 19-1,18 17 0,-18-18 1</inkml:trace>
    </iact:actionData>
  </iact:action>
  <iact:action type="add" startTime="95810">
    <iact:property name="dataType"/>
    <iact:actionData xml:id="d23">
      <inkml:trace xmlns:inkml="http://www.w3.org/2003/InkML" xml:id="stk23" contextRef="#ctx0" brushRef="#br0">7355 13476 0,'18'0'180,"0"0"-165,-18 18 1,17-18 0,-17 17-1,18-17 2,0 0 46,17 0-40,-17 0-9,87-88 4,19-53-3,35 0 1,-1 0 0,-34 53 1,52-1-1,-123 54 1,-18 18 0,1 17-1,-36-18 2,17 18-2,1 0 5</inkml:trace>
    </iact:actionData>
  </iact:action>
  <iact:action type="add" startTime="113567">
    <iact:property name="dataType"/>
    <iact:actionData xml:id="d24">
      <inkml:trace xmlns:inkml="http://www.w3.org/2003/InkML" xml:id="stk24" contextRef="#ctx0" brushRef="#br0">6050 13476 0,'0'18'210,"0"-1"-188,18-17 2,-18 18-3,17-18 2,1 18-8,0-18 8,-1 0-6,1 0 34,17 0-50,1 0 15,-1-36 1,0 1 1,-17 0-3,35-18-14,-36 18 5,1 17 5,0-17 5,34-36 3,-16 18-5,70-229-13,-106 264 6,70-105 1,-17 17-7,-18 53 8,1 0-1,-19-17 9,1 34 0,0 36-1,-18-17 0</inkml:trace>
    </iact:actionData>
  </iact:action>
  <iact:action type="add" startTime="126698">
    <iact:property name="dataType"/>
    <iact:actionData xml:id="d25">
      <inkml:trace xmlns:inkml="http://www.w3.org/2003/InkML" xml:id="stk25" contextRef="#ctx0" brushRef="#br0">20408 4957 0,'0'35'263,"18"-18"-256,17 19 0,-17-1 4,17 0 5,0 18 0,-17-53 1,0 18 0,-18-1-1,17-17 0,1 0 48,17-17-45,-35-1-2,18 1-15,-1-19 13,19-17-15,-36 36 15,17-19-13,36-16 15,-17-19 0,16 0-1,-16 18-1,-1-35-13,0 71 3,-17-19 6,17-17 7,-35 18-2,35 18 1,-35-1-1,0 0 1,0 1 24</inkml:trace>
    </iact:actionData>
  </iact:action>
  <iact:action type="add" startTime="130277">
    <iact:property name="dataType"/>
    <iact:actionData xml:id="d26">
      <inkml:trace xmlns:inkml="http://www.w3.org/2003/InkML" xml:id="stk26" contextRef="#ctx0" brushRef="#br0">6191 14834 0,'18'0'315,"-18"18"-305,18 0-5,-18-1 10,0 1-5,17-18 7,1 17 1,-18 1-3,17 0-14,1-18 47,0 0 134,-1 0-122,1 0-45,-18-18-5,18-17 8,17 0-1,-35-1 0,18 19-2,-1-1-14,1 18 4,-1-18 6,1 18 6,0-35 1,-18 17-4,17 18-12,1-17 4,0-1 4,-1 1 6,1-19 1,0 19 0,-18-1-2,17 18 1,-17-18-9,0 1 36</inkml:trace>
    </iact:actionData>
  </iact:action>
  <iact:action type="add" startTime="134620">
    <iact:property name="dataType"/>
    <iact:actionData xml:id="d27">
      <inkml:trace xmlns:inkml="http://www.w3.org/2003/InkML" xml:id="stk27" contextRef="#ctx0" brushRef="#br0">21819 6156 0,'0'18'195,"0"-1"-164,0 19-30,36-19 14,-36 1 2,0-1 1,17-17-17,-17 18 14,0 0 7,18-18 45,-1 0-40,1 0-11,0-18-15,35-17 16,-18-18-1,0 35 0,36-17 2,-1-53-2,71-71 1,-52 88-1,-36 1 1,-18 35-1,0-1 2,-17 36-2,-18-17 33</inkml:trace>
    </iact:actionData>
  </iact:action>
  <iact:action type="add" startTime="138402">
    <iact:property name="dataType"/>
    <iact:actionData xml:id="d28">
      <inkml:trace xmlns:inkml="http://www.w3.org/2003/InkML" xml:id="stk28" contextRef="#ctx0" brushRef="#br0">20020 8343 0,'35'0'270,"-17"0"-262,0 0 7,17 0-14,18 0 15,0 0 0,0 0 1,53 0 0,-71 0-2,53 0-14,-53 0 4,1 0 6,16 0 6,1 0-1,53 0 0,-53 0 1,35 0 0,-35 0-1,-17 0 3,-1 0-18,0 0 12,0 0-6,18 0 8,-17 0 0,-19 0-1,54 0 3,-18 0-1,-36 0 2,1 0-2,0 0 1,-1 0-2,1 0-14,0 0 20,-1 0-9,1 0 21,-1 0-32,1 0 15,0 0 43</inkml:trace>
    </iact:actionData>
  </iact:action>
  <iact:action type="add" startTime="141139">
    <iact:property name="dataType"/>
    <iact:actionData xml:id="d29">
      <inkml:trace xmlns:inkml="http://www.w3.org/2003/InkML" xml:id="stk29" contextRef="#ctx0" brushRef="#br0">18115 8343 0,'18'0'249,"-1"0"-242,19 0 0,-1 0 2,-17 0 7,17 0 1,0 0 0,0 0-1,54 0 1,-36 0 0,-1 0-2,-16 0 3,-1 0-1,0-17-3,-17 17-13,0 0 15,17 0-14,-18 0 14,19 0 0,-1 0 1,18 0 1,-35 0-3,17 0 3,35 0-1,-34 0-1,17 0 0,0 0 1,-18 0-1,0 0 2,0 0-2,18 0 0,-17 0 2,-1 0-2,-18 0-1,1 0-14,0 0 5,-1 0 6,1 0 5,0 0-8,-1 0 30,1 0-26,0 0-5,-1 0 21,1 0-11,0 0 50,-1 0-56,1 0 3,-1 0 38,1 0-14,0 0 0,-1 0-13,1 0 22,-18-18-33,18 18 43,-18-18-29,17 18 2,1 0 111</inkml:trace>
    </iact:actionData>
  </iact:action>
  <iact:action type="add" startTime="144973">
    <iact:property name="dataType"/>
    <iact:actionData xml:id="d30">
      <inkml:trace xmlns:inkml="http://www.w3.org/2003/InkML" xml:id="stk30" contextRef="#ctx0" brushRef="#br0">19985 9313 0,'17'0'204,"1"36"-198,17-1 4,1 18 6,34 0 1,-17-18 0,0-17-1,-35-1-1,-1 1-14,1-18 5,0 0 46,-1 0-36,1 0 6,17 0-15,0-18 8,1-35 2,-19 18-16,19 0 4,-1 17 5,0-52 6,0 34 1,-17 19-1,53-36 1,-54 17 0,1 19-1,0-1 2,-1 1-2,1 17 6</inkml:trace>
    </iact:actionData>
  </iact:action>
  <iact:action type="add" startTime="147637">
    <iact:property name="dataType"/>
    <iact:actionData xml:id="d31">
      <inkml:trace xmlns:inkml="http://www.w3.org/2003/InkML" xml:id="stk31" contextRef="#ctx0" brushRef="#br0">20073 11307 0,'0'17'322,"18"1"-307,-1-1 0,1 1 2,17 0-1,-17-1 1,0 1 0,-1-18 81,1 0-64,-1 0-15,-17-18-3,36 1 0,-1-19 1,71-34 1,-53-1-3,35-35-14,-35 54 5,-18 16 5,36-34 4,-1-1 3,1 36-1,-18 0-2,88-89-14,-71 71 4,-17 0 6,35-17 6,-52 34-14,-19 19 12,-17-1 0,18 18-14,0 0 28</inkml:trace>
    </iact:actionData>
  </iact:action>
  <iact:action type="add" startTime="155491">
    <iact:property name="dataType"/>
    <iact:actionData xml:id="d32">
      <inkml:trace xmlns:inkml="http://www.w3.org/2003/InkML" xml:id="stk32" contextRef="#ctx0" brushRef="#br0">26441 11589 0,'0'17'209,"0"1"-170,0 0-2,0-1-8,17 1 3,1-18-26,-18 18 3,18-1 7,-1-17 1,1 0 16,0 0 0,-1 0-21,1 0 9,-1 0-20,36 0 16,-17-17-1,-1-1 1,53-53 1,-17-17-2,-36 35-1,124-53-14,-53 36 5,-18 17 5,88-53 5,-52 53 2,-89 36-3,35-19-13,-52 19 12,0 17-13,-1-18 16,19-17 0,-19 35 7,-17-18-9,18 18 0</inkml:trace>
    </iact:actionData>
  </iact:action>
  <iact:action type="add" startTime="164909">
    <iact:property name="dataType"/>
    <iact:actionData xml:id="d33">
      <inkml:trace xmlns:inkml="http://www.w3.org/2003/InkML" xml:id="stk33" contextRef="#ctx0" brushRef="#br0">26141 13212 0,'0'17'215,"-18"1"-200,1-18 15,17 17-18,0 1 5,-18-18 0,18 18-1,0 17 1,0-17 1,0-1-5,0 1 20,0 0-26,0-1 3,0 1 9,0-1-4,0 1 16,0 0-16,0-1 1,18-17-10,-1 0 10,-17 18 1,35-18-1,-17 18 2,17-18-2,1 0 0,-19 0 1,19 0 0,-19 0 0,1 0 0,-18-18-2,17 0 3,1-17-2,-18 17 1,18-17-1,-18 18 1,0-1-1,0 0 2,0 1-1,0-1-1,0-17 0,0 17 3,0 0-3,0 1 21,-18-1-22,0 18-2,1-17 4,-1 17-2,-17-18-14,0 18 4,17-18 7,-53 1 5,54 17-1,-1 0 1,1 0-1,-1 0 12</inkml:trace>
    </iact:actionData>
  </iact:action>
  <iact:action type="add" startTime="167127">
    <iact:property name="dataType"/>
    <iact:actionData xml:id="d34">
      <inkml:trace xmlns:inkml="http://www.w3.org/2003/InkML" xml:id="stk34" contextRef="#ctx0" brushRef="#br0">26652 13176 0,'0'18'158,"0"0"-151,0-1 12,0 1-18,0 17 15,0 0 1,0 18 0,0-35-2,0 17 2,0 36 1,0-36-17,0 0 5,0-17 3,0 17 7,0-17 2,0-1-1,0 1 0</inkml:trace>
    </iact:actionData>
  </iact:action>
  <iact:action type="add" startTime="168531">
    <iact:property name="dataType"/>
    <iact:actionData xml:id="d35">
      <inkml:trace xmlns:inkml="http://www.w3.org/2003/InkML" xml:id="stk35" contextRef="#ctx0" brushRef="#br0">27023 13282 0,'-18'0'160,"0"0"-148,18 18-4,0-1 10,-17 1 0,-1 0-3,18-1 4,-17 1-3,17 0 15,-18-18-28,18 17 13,0 1 5,0-1 23,0 1-28,0 0 14,18-18-10,-18 17-19,35 1 16,0-18-1,-17 0 4,-1 0 9,1 0-12,0 0 16,-1 0-21,1 0 25,0 0-29,-18-18 2,17 1 7,1-1 8,-18 0-9,18 18-6,-18-17 5,0-18 3,0-1 0,0 19 3,0-1 5,0 0-9,0 1 17,0-1-33,0 0 47,-18 18-46,18-17 42,-18 17-21,1 0-7,-1 0 1,0 0 50,1 0-32</inkml:trace>
    </iact:actionData>
  </iact:action>
  <iact:action type="add" startTime="170744">
    <iact:property name="dataType"/>
    <iact:actionData xml:id="d36">
      <inkml:trace xmlns:inkml="http://www.w3.org/2003/InkML" xml:id="stk36" contextRef="#ctx0" brushRef="#br0">27570 13212 0,'0'17'174,"-18"-17"-168,0 18 13,1-1-1,17 1-2,-18 0-15,18-1 4,-18-17 6,18 36 6,0-19 0,-17 19 0,-1-19 3,18 1-8,0-1 3,0 1 18,0 0-16,0-1 74,0 1-71,0 0-4,18-18-2,-1 0 0,19 0 0,-19 0 2,19 0 1,-19 0 0,1 0 0,-1 0 0,19 0-1,-19 0-1,1 0 3,35 0-1,-35 0 0,-1 0 0,1 0-1,0 0 1,-1-18-1,-17 0 16,0 1-30,18-1 14,-18 0 1,0 1-1,0-1 8,0 1 1,0-1-8,0 0-6,0 1-4,0-1 24,0 0-2,-18 1-14,1 17 0,-1 0 15,18-18 1,-18 18-15,1 0 0,-1 0 1,0 0-8,1 0 14,-1 0 30,0 0-38,1 0 14,-1 0-13,0 0-1,1 0 40,-1 0 46</inkml:trace>
    </iact:actionData>
  </iact:action>
  <iact:action type="add" startTime="185381">
    <iact:property name="dataType"/>
    <iact:actionData xml:id="d37">
      <inkml:trace xmlns:inkml="http://www.w3.org/2003/InkML" xml:id="stk37" contextRef="#ctx0" brushRef="#br0">6103 5997 0,'0'18'242,"0"-1"-230,0 1 4,18 0 2,-18-1-6,17 1-4,-17 0 7,18-18 0,0 17-14,-18 1 4,17-18 96,1 0-81,0 0 2,34-53-4,1-35 0,36-36-2,-19 19-15,-17 34 14,-18 18-14,1 18 15,-19 0 1,-17 17 0,18 18 1,-18-18-4</inkml:trace>
    </iact:actionData>
  </iact:action>
  <iact:action type="add" startTime="206072">
    <iact:property name="dataType"/>
    <iact:actionData xml:id="d38">
      <inkml:trace xmlns:inkml="http://www.w3.org/2003/InkML" xml:id="stk38" contextRef="#ctx0" brushRef="#br0">20990 11271 0,'0'18'144,"0"0"-124,0-1-5,0 18 1,0 1-2,18-1-4,17 18 8,0 0-2,-17-36 1,-18 1-1,18-18 1,-18 18 14,17-18 92,1 0-108,0-36-8,-18 19 1,35-18 8,-17-1 0,52-52 0,54-71 2,87-88-1,-87 142-2,105-142-14,-105 141 5,-36 18 4,53-54 7,-18 54 0,-35 0 0,-35 53-1,-35 17 17,-18 1-30,18 17 12,-18-18 2,17 18-1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3T17:17:34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45">
    <iact:property name="dataType"/>
    <iact:actionData xml:id="d0">
      <inkml:trace xmlns:inkml="http://www.w3.org/2003/InkML" xml:id="stk0" contextRef="#ctx0" brushRef="#br0">15328 2575 0,'18'0'256,"-1"0"-241,-17 18-7,36 0 8,-19 17 1,19-35 0,-36 17-1,35-17 1,-17 0 58,-1 0-54,1 0-7,-1-35 7,-17 18-20,53-72 17,-53 36-2,36 18 0,-19-18 1,1 18 1,0 0-3,17-1-14,-35 19 14,18 17-14,-1-36 16,-17 19-1,35-18 2,-35 17-1,18 0-2,-18 1 35</inkml:trace>
    </iact:actionData>
  </iact:action>
  <iact:action type="add" startTime="13509">
    <iact:property name="dataType"/>
    <iact:actionData xml:id="d1">
      <inkml:trace xmlns:inkml="http://www.w3.org/2003/InkML" xml:id="stk1" contextRef="#ctx0" brushRef="#br0">14817 3404 0,'17'0'698,"1"0"-676,0 0 8,-18 18-8,17 0-13,1-18 6,-18 17 7,17 1-8,1-18 9,-18 17-15,18-17-1,-18 18 8,0 0 8,17-18-8,1 0 308,0 0-226,-1-18-75,-17 0-14,0 1 6,18-1-5,0 1 6,-1-19 1,1 19 16,-18-1-31,18 18 17,-18-18-3,17 1-14,1-1 14,-1 18-1,-17-18 6,18 1-10,0-1 13,-18 1-16,0-1 4,17 18 6,1-18-1,0 1 0,-1-1 6,-17-17-11,18 35 15,-18-18 31</inkml:trace>
    </iact:actionData>
  </iact:action>
  <iact:action type="add" startTime="33726">
    <iact:property name="dataType"/>
    <iact:actionData xml:id="d2">
      <inkml:trace xmlns:inkml="http://www.w3.org/2003/InkML" xml:id="stk2" contextRef="#ctx0" brushRef="#br0">12841 3916 0,'-18'0'300,"36"0"-248,0 0-45,-1 0 2,19 0 7,-1 0 1,0 0 0,-17 0 0,-1 0-2,1 0-14,0 0 4,-1 0 7,1 0 4,17 0 2,36 0-2,-36 0 1,0 0-1,-17 0 1,17 0 1,-17 0-4,0 0-13,-1 0 15,19 0-15,-19 0 3,18 0 8,54 0 5,-19 0 0,-17 0-2,-35 0 2,-1 0 0,36 0-1,0 0 1,-35 0 5,0 0-10,17 0 5,-18 0 0,1 0-3,0 0-13,-1 0 6,1 0 3,0 0 7,-1 0 0,1 0 0,0 0 49,-1 0-29,1 0-9,-1 0 6,1 0-17,0 0 10,-1 0-12,1 0-7,0-18 22,-1 18-11,1 0 14,0 0-11,-1 0-7,1 0 32,-18-17-46,17 17 19,1 0 92</inkml:trace>
    </iact:actionData>
  </iact:action>
  <iact:action type="add" startTime="47127">
    <iact:property name="dataType"/>
    <iact:actionData xml:id="d3">
      <inkml:trace xmlns:inkml="http://www.w3.org/2003/InkML" xml:id="stk3" contextRef="#ctx0" brushRef="#br0">13935 6191 0,'17'0'315,"-17"18"-285,18-18-22,-18 18 13,18-18-4,-1 0-16,-17 17 16,36 1-1,-36-1 3,17-17 24,1 0 40,-18 18-75,17 0 22,1-18 120,0 0-117,-1 0-7,1 0-18,0-18 8,-1 18 2,19-35-2,-1 17 0,0 1 2,-17-19-2,-1 19 1,1-1 0,35-17 0,-53-1-1,35 19 1,-17-1 0,0 0-1,-1 18 0,-17-17-14,0-1 2,18 18 7,-18-17 6,17 17 1,1 0 13,-18-18-24,18 18 4,-18-18 38,17 18-27</inkml:trace>
    </iact:actionData>
  </iact:action>
  <iact:action type="add" startTime="58502">
    <iact:property name="dataType"/>
    <iact:actionData xml:id="d4">
      <inkml:trace xmlns:inkml="http://www.w3.org/2003/InkML" xml:id="stk4" contextRef="#ctx0" brushRef="#br0">6156 5874 0,'0'17'428,"18"1"-414,-1 0 1,1-18-7,-18 17 5,18-17 3,-18 18 1,17-18 111,1 0-101,-1 0 6,-17-18-22,18 1-9,0-1 13,-18 0 1,17 1 1,1-19-16,0 19 15,-1-18 1,1 17 0,-18 0-1,18 18 12,-18-17-6,17 17 53,-17-18-53,18 18-14,-18-18 8,17 18 5,1 0-5,-18-17-7</inkml:trace>
    </iact:actionData>
  </iact:action>
  <iact:action type="add" startTime="116727">
    <iact:property name="dataType"/>
    <iact:actionData xml:id="d5">
      <inkml:trace xmlns:inkml="http://www.w3.org/2003/InkML" xml:id="stk5" contextRef="#ctx0" brushRef="#br0">9384 6791 0,'0'18'227,"0"-1"-221,0 1 9,0 17-7,0 0 7,0 1 2,0-1 0,0 0 0,0-17-1,0 0-9,0-1 3,0 1 17,0-1-11,0 1-8,0 0 14,0-1-12,0 19 7,0 17 1,0-36-4,0 18-13,0-17 6,0 0 15,0-1-7</inkml:trace>
    </iact:actionData>
  </iact:action>
  <iact:action type="add" startTime="118858">
    <iact:property name="dataType"/>
    <iact:actionData xml:id="d6">
      <inkml:trace xmlns:inkml="http://www.w3.org/2003/InkML" xml:id="stk6" contextRef="#ctx0" brushRef="#br0">9754 6756 0,'0'17'255,"0"1"-225,0 0-23,0-1 8,0 1 16,0 0-24,0-1 15,0 1-14,0-1 5,0 36 5,0-17-3,0-19 2,0 19 0,0-19 1,0 1-1,18-1 0,-18 1-2,0 0-4,0-1 19,0 1-20,18-18 7,-18 18-1,0 17 2,0 0-4,0-17 3,0-1 1,0 1-2,0 0 8,0-1-1</inkml:trace>
    </iact:actionData>
  </iact:action>
  <iact:action type="add" startTime="121500">
    <iact:property name="dataType"/>
    <iact:actionData xml:id="d7">
      <inkml:trace xmlns:inkml="http://www.w3.org/2003/InkML" xml:id="stk7" contextRef="#ctx0" brushRef="#br0">10125 6844 0,'0'18'217,"0"17"-202,0 0 15,0-17-29,0 17 16,0 0-1,0-17 1,0 17-1,0 0 1,0 1-1,0-1 2,0-17-9,0-1 14,0 1-21,0 0 14,0-1 0,0 1 2,17-18-2,-17 17-2,0 1-13</inkml:trace>
    </iact:actionData>
  </iact:action>
  <iact:action type="add" startTime="123810">
    <iact:property name="dataType"/>
    <iact:actionData xml:id="d8">
      <inkml:trace xmlns:inkml="http://www.w3.org/2003/InkML" xml:id="stk8" contextRef="#ctx0" brushRef="#br0">10407 6844 0,'0'18'541,"0"-1"-526,0 1 45,0-1-53,0 1 17,0 0-10,0-1 31,0 1 38,0 0 584,0-1-540,0 1-105,0 0-7,0-1 31,0 1-45,0-1 16,0 19 0,0-19-1,0 19 1,0-1 0,0-17-1,0-1 0,0 1 3,0-1-4,0 1 7,0 0 22</inkml:trace>
    </iact:actionData>
  </iact:action>
  <iact:action type="add" startTime="132859">
    <iact:property name="dataType"/>
    <iact:actionData xml:id="d9">
      <inkml:trace xmlns:inkml="http://www.w3.org/2003/InkML" xml:id="stk9" contextRef="#ctx0" brushRef="#br0">9119 7973 0,'18'0'338,"0"0"-331,17 0 9,0 0-1,-17 0 6,-1 0-19,1 0 14,0 0 1,-1 0 2,1 0-6,0 0 3,17 0 0,-17 0 2,-1 0-6,1 0 3,-1 0-1,1 0 1,0 0-5,-1 0 7,1 0-1,17 0 3,1 0-2,-1 0-1,-18 0 0,1 0 0,0 0 1,17 0-16,-17 0 14,-1 0 2,19 0-16,-19 0 16,36 0 0,-35 0-1,17 0 1,-17 0-2,17 0 2,-17 0-1,-1 0 1,1 0 0,0 0 0,-1 0 0,1 0-1,-1 0 0,1 0 4,0 0-4,-1 0-2,1 0-7,0 0 3,17 0 7,-17 0 0,-1 0 0,1 0-2,-1 0-14,1 0 58,0 0-28,-1 0 12,1 0 3,0 0-24,-1 0 8,1 0-15,0 0 46</inkml:trace>
    </iact:actionData>
  </iact:action>
  <iact:action type="add" startTime="138748">
    <iact:property name="dataType"/>
    <iact:actionData xml:id="d10">
      <inkml:trace xmlns:inkml="http://www.w3.org/2003/InkML" xml:id="stk10" contextRef="#ctx0" brushRef="#br0">10689 6720 0,'0'18'286,"0"0"-272,0-1 7,0 1-4,0 0-16,0 17 14,0 0 2,0-17 3,0-1 10,0 1-29,0 0 35,0-1-13,0 1 24,0 0-16,0-1 3,0 1-3,0 0-18</inkml:trace>
    </iact:actionData>
  </iact:action>
  <iact:action type="add" startTime="142754">
    <iact:property name="dataType"/>
    <iact:actionData xml:id="d11">
      <inkml:trace xmlns:inkml="http://www.w3.org/2003/InkML" xml:id="stk11" contextRef="#ctx0" brushRef="#br0">10619 7885 0,'0'17'317,"17"-17"-304,1 0-5,0 0 16,-1 0-11,1 0 47,-1 0 23</inkml:trace>
    </iact:actionData>
  </iact:action>
  <iact:action type="add" startTime="150205">
    <iact:property name="dataType"/>
    <iact:actionData xml:id="d12">
      <inkml:trace xmlns:inkml="http://www.w3.org/2003/InkML" xml:id="stk12" contextRef="#ctx0" brushRef="#br0">9895 5574 0,'0'18'202,"0"-1"-187,0 1-6,0-1 7,0 1 1,0 0 0,0-1 7,0 1-10,0 0 14,0-1 5,0 1-17,0 0 290,0-1-246,0 1-23</inkml:trace>
    </iact:actionData>
  </iact:action>
  <iact:action type="add" startTime="165352">
    <iact:property name="dataType"/>
    <iact:actionData xml:id="d13">
      <inkml:trace xmlns:inkml="http://www.w3.org/2003/InkML" xml:id="stk13" contextRef="#ctx0" brushRef="#br0">10989 6844 0,'0'18'209,"0"-1"-201,0 1 6,0-1 2,0 1 1,0 0 2,0-1 0,0 1 1,0 0-6,0-1 3,0 36-2,0-18 2,0-17 0,0 17 0,0-17 0,0 0-1,0-1 0,0 1 1,0 0-1,0-1 7,0 1-8,0-1 15,0 1-22,0 0 7,0-1 12,0 19-26,0-1 16,0-17-2,0 35-14,0-36 13,0 1-7,0-1 5,0 1 5,0 0-1,0 17 1,0-17 4,0-1-9,0 1 5,0 17 0,0 0-1,0-17 1,0 0 301,0-1-311,18 1 8,-18 17-5,0-17 8,17 17-2,-17 0 0,0-17 1,0 17-2,18-35 2,-18 18 0,0 0 0,0-1-1,0 1 0,0 0 1</inkml:trace>
    </iact:actionData>
  </iact:action>
  <iact:action type="add" startTime="168645">
    <iact:property name="dataType"/>
    <iact:actionData xml:id="d14">
      <inkml:trace xmlns:inkml="http://www.w3.org/2003/InkML" xml:id="stk14" contextRef="#ctx0" brushRef="#br0">10654 8696 0,'18'18'255,"-18"-1"-248,17 1 15,-17 0-7,18-18-5,-1 17 26,1-17 175,0-17-190,-18-1-7,17 0 2,1 1 3,0-1-3,-18 0 0,35 1 1,-17-1 0,-1 18-1,1 0 11,-18-18-19,17 18 83</inkml:trace>
    </iact:actionData>
  </iact:action>
  <iact:action type="add" startTime="178624">
    <iact:property name="dataType"/>
    <iact:actionData xml:id="d15">
      <inkml:trace xmlns:inkml="http://www.w3.org/2003/InkML" xml:id="stk15" contextRef="#ctx0" brushRef="#br0">10231 5433 0,'17'0'272,"1"0"-253,-1 17 4,-17 1 181,18-18-194,0 18 1,-18-1 5,0 1-1,17-18 4,1 0 16,0 0 165,-18-18-147,0 1-37,17 17-1,-17-36 1,18 36 0,-18-17 1,0-1 0,0 0-1,18 18 1,-18-17 0,17-1 75,1 18-53,-18-17-2,0-1 83,17 18-105,-17-18 38,18 18-46</inkml:trace>
    </iact:actionData>
  </iact:action>
  <iact:action type="add" startTime="183216">
    <iact:property name="dataType"/>
    <iact:actionData xml:id="d16">
      <inkml:trace xmlns:inkml="http://www.w3.org/2003/InkML" xml:id="stk16" contextRef="#ctx0" brushRef="#br0">11359 6914 0,'0'18'217,"-17"0"-201,17-1-9,0 1 1,0 17 7,0 1 1,0-1 1,0 18 2,0-18-5,0 18-13,-18-35 5,18-1 4,0 18 7,0-17-1,0 0 2,0-1-3,0 1 1,0 0-10,0-1 6,0 1 21,0 0-31,0 17 13,0-17 2,0 34-1,0-34 2,0 0-2,0-1-1,0 1 2,0 0 0,0-1 0,0 1 0,0 0 3,0-1-4,0 1 0,0-1 12,0 1-5,0 0 375,0-1-376,0 1-4,0 0 2,0-1-13,0 1 31</inkml:trace>
    </iact:actionData>
  </iact:action>
  <iact:action type="add" startTime="186202">
    <iact:property name="dataType"/>
    <iact:actionData xml:id="d17">
      <inkml:trace xmlns:inkml="http://www.w3.org/2003/InkML" xml:id="stk17" contextRef="#ctx0" brushRef="#br0">11324 8643 0,'0'18'307,"0"-1"-134,18-17-140,-18 18 48,17-18-51,1 0 388,0 0-386,-1 0-24,1-18 18,0 1-11,-1 17-6,-17-18 1,18 18 10,-18-18-7,18 1 3,-1 17-7,1 0 36,-18-18-31</inkml:trace>
    </iact:actionData>
  </iact:action>
  <iact:action type="add" startTime="195017">
    <iact:property name="dataType"/>
    <iact:actionData xml:id="d18">
      <inkml:trace xmlns:inkml="http://www.w3.org/2003/InkML" xml:id="stk18" contextRef="#ctx0" brushRef="#br0">10495 5397 0,'0'18'248,"0"0"-218,0-1 9,18 1 134,-1-18-146,1 18-18,0-18 6,-18 17 15,17-17-1,1 0 175,0 0-153,-18-17-37,17 17 4,-17-18-17,18-17 15,0-1 0,-1 1 2,-17 18-2,18 17 1,-18-18 0,0 0 0,17 1 0,1-1 11,-18 0 9,0 1-20,18 17-4,-18-18 10,17 18-8</inkml:trace>
    </iact:actionData>
  </iact:action>
  <iact:action type="add" startTime="200014">
    <iact:property name="dataType"/>
    <iact:actionData xml:id="d19">
      <inkml:trace xmlns:inkml="http://www.w3.org/2003/InkML" xml:id="stk19" contextRef="#ctx0" brushRef="#br0">11642 6932 0,'0'18'310,"0"-1"-289,0 1 9,0 0-17,0-1 2,0 1 2,0 0 0,0 17-1,0-18 1,0 1 1,0 0-2,0-1 0,0 1 1,0 0-2,0-1 18,0 1-16,0 0 17,0-1-32,0 1 13,0-1 2,0 1 0,0 17-1,0 1 2,0-19-2,0 19 0,0-19 1,0 1 0,0 0 5,0-1 729,0 1-736,0-1-8,17 1 7,-17 0 2,0-1-1,0 1-7,0 0 6,18-18 1,-18 17-7,0 1 6,0 0 9,0-1-1,0 1-7,0-1 16,0 1-16,0 0 21,0-1 3,0 1-25,0 0 24,0-1 113,0 1-62,0 0-66,0-1 12,0 1-18,0-1 29</inkml:trace>
    </iact:actionData>
  </iact:action>
  <iact:action type="add" startTime="206091">
    <iact:property name="dataType"/>
    <iact:actionData xml:id="d20">
      <inkml:trace xmlns:inkml="http://www.w3.org/2003/InkML" xml:id="stk20" contextRef="#ctx0" brushRef="#br0">11659 8537 0,'0'18'347,"18"-18"-152,0 0-151,-1-35-30,1 35 8,-18-18-15,0 0 5,17 18 21,-17-17-32,18-1 16,0 18 56,-18-18-43,17 18 23</inkml:trace>
    </iact:actionData>
  </iact:action>
  <iact:action type="add" startTime="213976">
    <iact:property name="dataType"/>
    <iact:actionData xml:id="d21">
      <inkml:trace xmlns:inkml="http://www.w3.org/2003/InkML" xml:id="stk21" contextRef="#ctx0" brushRef="#br0">10883 5397 0,'0'18'210,"18"-18"-202,-1 18-1,-17-1 20,18-17-16,-18 18 176,18-18-66,-1 0-77,1 0-35,0 0 2,-18-18 6,17 1-16,1-1 15,17 0 1,-17 1-1,-18-1 1,35 1 1,-35-19-3,18 36 2,-1-17 0,-17-1 0,18 18-2,-18-18-14,0 1 43</inkml:trace>
    </iact:actionData>
  </iact:action>
  <iact:action type="add" startTime="218426">
    <iact:property name="dataType"/>
    <iact:actionData xml:id="d22">
      <inkml:trace xmlns:inkml="http://www.w3.org/2003/InkML" xml:id="stk22" contextRef="#ctx0" brushRef="#br0">11942 7020 0,'0'18'239,"0"0"-232,0-1 30,0 1-37,0-1 17,0 36-1,0-17 1,0 17 0,0-1-1,0-34 1,0 17-1,0-17 1,0 0 0,0-1-1,0 1 1,0 0 1,0-1-3,0 1 1,0 0-15,0 34 15,0-34 1,0 0-1,0 17 2,0-17-2,17 17 0,-17-17 18,18-1-17,-18 1-1,0-1 0,0 1 2,17-18-17,-17 18 15,18 17 0,-18 0 1,0-17-1,0 0 1,18-1 0,-1 18-1,1-17 14,-18 0-15</inkml:trace>
    </iact:actionData>
  </iact:action>
  <iact:action type="add" startTime="222477">
    <iact:property name="dataType"/>
    <iact:actionData xml:id="d23">
      <inkml:trace xmlns:inkml="http://www.w3.org/2003/InkML" xml:id="stk23" contextRef="#ctx0" brushRef="#br0">11977 8449 0,'17'0'241,"1"0"-227,-18 18 11,18-1-13,-1-17 26,1 0 180,0 0-171,-1-17-35,1-1 30,-18 0-28,18 18-9,-18-17 18,17-1 0,-17 0-22,0 1 27,0-1 10,18 18-32</inkml:trace>
    </iact:actionData>
  </iact:action>
  <iact:action type="add" startTime="232184">
    <iact:property name="dataType"/>
    <iact:actionData xml:id="d24">
      <inkml:trace xmlns:inkml="http://www.w3.org/2003/InkML" xml:id="stk24" contextRef="#ctx0" brushRef="#br0">11183 5468 0,'0'18'233,"0"-1"-218,18-17 5,-1 0-3,-17 18-9,18-18 137,0 0-103,-18-18-3,17 18-25,-17-17-11,18-1 12,0 18 2,-18-18-1,35 1 0,-35-1 35,17 18-49,1 0 29,-18-18-30,18 1 15,-18-1 42</inkml:trace>
    </iact:actionData>
  </iact:action>
  <iact:action type="add" startTime="236048">
    <iact:property name="dataType"/>
    <iact:actionData xml:id="d25">
      <inkml:trace xmlns:inkml="http://www.w3.org/2003/InkML" xml:id="stk25" contextRef="#ctx0" brushRef="#br0">12294 6932 0,'0'18'203,"0"-1"-188,0 1-7,0 0 2,0 17 8,0-17-2,18 34 0,-18-16 1,18 52-1,-18-35 1,17-18 0,-17-17-2,0-1-14,0 1 6,0 0 8,0-1 12,0 1-24,0 0 64,18-1-37,-18 1-16,0 0 22,0-1-33,0 1 27,17-1-12,-17 1-2,0 0-13,0-1 12,0 1 17,0 0-27,0-1 23,0 1 5,0 0-32,0-1 27,0 1-6,0-1 1,18 1-12,-18 0 6,0-1 30</inkml:trace>
    </iact:actionData>
  </iact:action>
  <iact:action type="add" startTime="238554">
    <iact:property name="dataType"/>
    <iact:actionData xml:id="d26">
      <inkml:trace xmlns:inkml="http://www.w3.org/2003/InkML" xml:id="stk26" contextRef="#ctx0" brushRef="#br0">12577 8290 0,'0'18'174,"0"0"-161,17-18 212,1 0-210,-1 0 34,1-18-16,0 0 1,-18 1-15,0-1 93</inkml:trace>
    </iact:actionData>
  </iact:action>
  <iact:action type="add" startTime="243430">
    <iact:property name="dataType"/>
    <iact:actionData xml:id="d27">
      <inkml:trace xmlns:inkml="http://www.w3.org/2003/InkML" xml:id="stk27" contextRef="#ctx0" brushRef="#br0">11483 5256 0,'0'-17'255,"0"-19"-247,0 19 11,0-1-16,0 1 12,0-1 1,0 0-15,0 1 12,0-1 5,0 0-16,18-17 15,-1 17-1,1-17 1,-18 18 3,17 17-7,-17-18 3,18 18 1</inkml:trace>
    </iact:actionData>
  </iact:action>
  <iact:action type="add" startTime="252305">
    <iact:property name="dataType"/>
    <iact:actionData xml:id="d28">
      <inkml:trace xmlns:inkml="http://www.w3.org/2003/InkML" xml:id="stk28" contextRef="#ctx0" brushRef="#br0">11448 9701 0,'0'-17'119,"0"-1"-111,0 0 30,0 1-17,0-1-19</inkml:trace>
    </iact:actionData>
  </iact:action>
  <iact:action type="add" startTime="254893">
    <iact:property name="dataType"/>
    <iact:actionData xml:id="d29">
      <inkml:trace xmlns:inkml="http://www.w3.org/2003/InkML" xml:id="stk29" contextRef="#ctx0" brushRef="#br0">11800 9931 0,'0'-18'334,"0"0"-276,0 1 30,0-1 234,0 0-186,0 36 338,0 0-442,0-1-28,0 1 12,0 0 0,0-1 0,0 1 1,0 0 8,0-1-1,0 1 4,0 0-6,0-1 324</inkml:trace>
    </iact:actionData>
  </iact:action>
  <iact:action type="add" startTime="260963">
    <iact:property name="dataType"/>
    <iact:actionData xml:id="d30">
      <inkml:trace xmlns:inkml="http://www.w3.org/2003/InkML" xml:id="stk30" contextRef="#ctx0" brushRef="#br0">12153 9860 0,'18'0'265,"-1"0"-252,1 0 17,0 0-29,-1 0 15,1 0 1,0 0-1,-1 0 8,1 0 15,-18 18 119,0-1-143,0 1 15,0 0-14,0-1-15,0 1 26,0 0-5,0-1-7,0 1 91,0 0-49,-18-18-47,1 0 42,-1 0-37,0 0 0,1 0 1,-1 0-1,0 0 7,1 0 8,-1 0 1,1 0-10,-1 0 24,18-18 120,0 0-124,0 1-27,0-1 15,0 0-8,0 1 23,0-1 47,0 0-38,0 1 38</inkml:trace>
    </iact:actionData>
  </iact:action>
  <iact:action type="add" startTime="269170">
    <iact:property name="dataType"/>
    <iact:actionData xml:id="d31">
      <inkml:trace xmlns:inkml="http://www.w3.org/2003/InkML" xml:id="stk31" contextRef="#ctx0" brushRef="#br0">12577 9701 0,'0'18'292,"0"0"-239,0-1 39,0 1-57,0 0 3,0-1-3,0 1-25,0-1 5,0 1 43,0 0-18,0-1-25,0 1 14,0 0-12,0-1 49</inkml:trace>
    </iact:actionData>
  </iact:action>
  <iact:action type="add" startTime="275405">
    <iact:property name="dataType"/>
    <iact:actionData xml:id="d32">
      <inkml:trace xmlns:inkml="http://www.w3.org/2003/InkML" xml:id="stk32" contextRef="#ctx0" brushRef="#br0">6914 5821 0,'0'17'187,"0"1"-171,0 0-3,18-18 18,-18 17-5,18-17 143,-1-17-130,1-1-33,17-17 1,-17 0 6,0-1 5,-1 1-17,1 35 13,-1-18-12,-17 1 14,18-1 0,0 18 16</inkml:trace>
    </iact:actionData>
  </iact:action>
  <iact:action type="add" startTime="283313">
    <iact:property name="dataType"/>
    <iact:actionData xml:id="d33">
      <inkml:trace xmlns:inkml="http://www.w3.org/2003/InkML" xml:id="stk33" contextRef="#ctx0" brushRef="#br0">12876 6879 0,'0'18'233,"0"-1"-204,0 1-27,0 17 14,0-17-1,0 17 3,0 1-2,0 16 1,0-34-1,0 17 1,0-17 0,0 17 0,0-17-1,0 17 0,0 18 1,18 18 0,-18-1-1,18-52 2,-18 0-1,0-1 0,0 1-1,17-18 0,-17 17 0,0 19 3,18-19-2,-18 1-2,0 0 2,0 17-1,0-17 16,0-1 309,0 1-315,0-1-25,0 125 15,0-54 2,0-35-3,0-36-14,0 54 15,0-18 1,0 17 0,0 1-1,0-1 1,0 1-1,0-53-14,0 17 14,18 18 1,-18-36-1,0 19 0,0-1 0,17-17 1,-17 17 0,0-17 3,0-1-5,0 1 324,0 0-325,0-1-3,0 1 1,0-1 10,0 1-21,0 0 15,0-1 1,0 1 39,0 0-41</inkml:trace>
    </iact:actionData>
  </iact:action>
  <iact:action type="add" startTime="287049">
    <iact:property name="dataType"/>
    <iact:actionData xml:id="d34">
      <inkml:trace xmlns:inkml="http://www.w3.org/2003/InkML" xml:id="stk34" contextRef="#ctx0" brushRef="#br0">12947 9754 0,'0'18'142,"-18"-18"-133,1 0 65,-1 0-35,18 18-26,-18-18 33,18 17-23,-17-17-9,17 18 204,0-1-74,0 1-91,0 0 43,17-18-82,-17 17-6,18-17 14,-18 18 1,18-18-4,-1 0 66,1 0-46,0 0-9,-1-18 7,1 1-15,-18-1 8,0 0-8,17 18 0,-17-17 2,0-1-3,0 1 3,0-1 143</inkml:trace>
    </iact:actionData>
  </iact:action>
  <iact:action type="add" startTime="292031">
    <iact:property name="dataType"/>
    <iact:actionData xml:id="d35">
      <inkml:trace xmlns:inkml="http://www.w3.org/2003/InkML" xml:id="stk35" contextRef="#ctx0" brushRef="#br0">11659 5292 0,'0'17'279,"18"-17"-251,0 0 17,-1 0 225,-17 18-255,18-18 257,-1 0-229,1 0 19,0-18-49,-18 1-6,17-1 1,-17 0 7,0 1 0,18 17 0,0-18-14,-18 0 5,0 1 9,17 17 14,-17-18-28,18 18 15,-18-17-15,18 17 4,-18-18 33,17 0 25,1 18-11</inkml:trace>
    </iact:actionData>
  </iact:action>
  <iact:action type="add" startTime="307201">
    <iact:property name="dataType"/>
    <iact:actionData xml:id="d36">
      <inkml:trace xmlns:inkml="http://www.w3.org/2003/InkML" xml:id="stk36" contextRef="#ctx0" brushRef="#br0">12629 12559 0,'0'18'376,"18"-18"-340,-18 17-21,18-17 18,-1 0-14,1 0 11,0 0 21,-1 0 42,1 0-49,0 0 1,-18-17-27,0-1-17,0 0 17,0 1 42,0-1-19,0 0 69,0 1-58,-18 17-34,0 0-3,18-18 20,-17 18-34,-1 0 14,0 0 13,1 0-12,-1 0 6,0 0 8,1 0 8,17 18 291,0-1-309,0 1 13,0 0 19</inkml:trace>
    </iact:actionData>
  </iact:action>
  <iact:action type="add" startTime="310772">
    <iact:property name="dataType"/>
    <iact:actionData xml:id="d37">
      <inkml:trace xmlns:inkml="http://www.w3.org/2003/InkML" xml:id="stk37" contextRef="#ctx0" brushRef="#br0">13070 12506 0,'-17'0'209,"-1"0"-194,0 0 8,1 0 6,17 18-17,-18-18 4,1 0 16,17 17-14,-18-17 3,18 18 23,-18-18-27,18 18 37,18-18 220,0 0-236,-1 0 39,1 0-65,-1 0 33,1 0-37,0 0 15,-1 0 22,1 0-7,-18-18 194,0 0-171,0 1-15</inkml:trace>
    </iact:actionData>
  </iact:action>
  <iact:action type="add" startTime="329731">
    <iact:property name="dataType"/>
    <iact:actionData xml:id="d38">
      <inkml:trace xmlns:inkml="http://www.w3.org/2003/InkML" xml:id="stk38" contextRef="#ctx0" brushRef="#br0">12700 12859 0,'0'17'127,"0"1"-87,0 0-12,0-1-21,0 1 25,0 0-30,18-18 14,-1 17 1,1-17 16,-18 18-17,18-18 36,-1 0-17,1 0 95,-1 0-103,1 0 12,0 0-38,-1-35 16,36-1-1,-17-17 0,-1 0 2,-18 53-1,1-17-2,0 17 1,-18-18-14,17 1 88,1 17-52,-18-18-13</inkml:trace>
    </iact:actionData>
  </iact:action>
  <iact:action type="add" startTime="332470">
    <iact:property name="dataType"/>
    <iact:actionData xml:id="d39">
      <inkml:trace xmlns:inkml="http://www.w3.org/2003/InkML" xml:id="stk39" contextRef="#ctx0" brushRef="#br0">13617 12083 0,'0'17'269,"18"-17"-254,-1 18 68,1-18-68,-18 18-2,18-18 19,-1 0-2,1 0 157,0 0-171,-1 0-8,1 0 6,0 0-1,-1-18 4,19 0-2,-1-17-14,-18 17 14,1 18-14,35-53 15,0-17 1,35 17 0,-35 18-1,-18-1-15,1 36 5,-36-17 9,17 17-3,-17-18 21,18 18-32,-1 0 20</inkml:trace>
    </iact:actionData>
  </iact:action>
  <iact:action type="add" startTime="343213">
    <iact:property name="dataType"/>
    <iact:actionData xml:id="d40">
      <inkml:trace xmlns:inkml="http://www.w3.org/2003/InkML" xml:id="stk40" contextRef="#ctx0" brushRef="#br0">16704 2417 0,'0'17'159,"0"1"-153,18-1 24,-1 1-29,1 17 15,0-17 0,-18 0 1,0-1-17,17-17 17,1 0-1,-1 0 13,1 0 9,17 0-37,18-17 15,0-19 1,-17-17 0,16 18-1,-34 18 0,53-36-15,-54 17 5,1 1 5,52 0 5,-52 17 1,17 0 0,-35 1-1,18 17 1</inkml:trace>
    </iact:actionData>
  </iact:action>
  <iact:action type="add" startTime="344819">
    <iact:property name="dataType"/>
    <iact:actionData xml:id="d41">
      <inkml:trace xmlns:inkml="http://www.w3.org/2003/InkML" xml:id="stk41" contextRef="#ctx0" brushRef="#br0">16827 3193 0,'0'17'202,"0"1"-186,0 0-1,0-1 7,18 1-21,-18-1 15,18 1 2,17 0-2,-35-1 0,18-17 1,-1 18-17,-17 0 14,18-18 38,0 0-51,-1 0 15,19 0 1,-1-18-1,35-53 1,-52 36-2,17-18-14,1 18 5,-1 17 5,0-35 5,18 18 1,-18 0-1,-35 17 1,18 18 0,0-17 0</inkml:trace>
    </iact:actionData>
  </iact:action>
  <iact:action type="add" startTime="351227">
    <iact:property name="dataType"/>
    <iact:actionData xml:id="d42">
      <inkml:trace xmlns:inkml="http://www.w3.org/2003/InkML" xml:id="stk42" contextRef="#ctx0" brushRef="#br0">14464 12541 0,'0'18'195,"18"-18"-189,-1 18 3,54 17 8,-36-18-1,18 19-15,0 17 16,0-18 0,-36-17-1,-17-1 1,18-17 0,-18 18 0,18-18 65,-1 0-59,1-18-12,0 1 6,17-19 0,-35 19-2,35-1-14,-35 0 5,35 1 4,-17-19 8,35-16-2,-35 34 0,17-35-15,-17 35 5,-1 1 4,-17-36 7,35 35-1,-17-17 2,0 17-3,-1 1 3,-17-1-2,18-17 1,0 17 2,-18 0-14,17 18 17,-17-17-3,18 17-7,-18-18 10</inkml:trace>
    </iact:actionData>
  </iact:action>
  <iact:action type="add" startTime="364941">
    <iact:property name="dataType"/>
    <iact:actionData xml:id="d43">
      <inkml:trace xmlns:inkml="http://www.w3.org/2003/InkML" xml:id="stk43" contextRef="#ctx0" brushRef="#br0">21396 5980 0,'18'0'293,"17"0"-286,-17 0 8,17 0-7,-18 0 8,19 0 1,-1 0 0,18 0-1,0 0 1,-18 0 0,-17 0-1,17 0 1,-17 0 0,-1 0-2,1 0-14,0 0 31,-1 0-27,1 0 17,-1 0-13,1 0 7,0 0 0,-1 0 1,1 0 1,0 0-2,-1 0 12,1 0-21,0 0 23,-1 0-13,1-18-16,0 18 18,-1 0-5,1 0 3,-1-18-2,1 18-14,0 0 13,-1 0-7,1 0 6,0 0 5,-1-17-3,1 17 1,0 0 1,-1 0 0,1 0 1,-1 0-2,1 0 0,17 0 1,-17-18-1,0 0 2,-1 18-3,1 0-14,0 0 15,-1 0 2,1 0 13,-1 0 14,1 0-23,0-17-14,-1 17 59,-17-18-52,18 18-5,0 0 32,-1 0-4,-17-18-23,18 18 15</inkml:trace>
    </iact:actionData>
  </iact:action>
  <iact:action type="add" startTime="370816">
    <iact:property name="dataType"/>
    <iact:actionData xml:id="d44">
      <inkml:trace xmlns:inkml="http://www.w3.org/2003/InkML" xml:id="stk44" contextRef="#ctx0" brushRef="#br0">16387 5362 0,'17'0'243,"1"0"-200,-1 18-22,1-18 0,-18 17-18,18-17 102,-18 18-91,17-18-2,-17 18 5,18-18 0,0 0-1,-18 17 0,17-17 12,1 0 144,0 0-157,-18-17 0,0-1-8,17 18 7,1-53 3,-1 36-1,-17-1 1,36-17-1,-36 17 0,0 0 2,35-17-2,-17 0 1,-18 17 0,17 1 1,1-1-4,-18 0 4,0 1-2,18 17 0,-1 0 2,-17-18-2</inkml:trace>
    </iact:actionData>
  </iact:action>
  <iact:action type="add" startTime="391065">
    <iact:property name="dataType"/>
    <iact:actionData xml:id="d45">
      <inkml:trace xmlns:inkml="http://www.w3.org/2003/InkML" xml:id="stk45" contextRef="#ctx0" brushRef="#br0">24377 10477 0,'18'0'315,"-1"0"-301,-17 18 7,0 0-20,18-1 16,-1 19-1,1-1 1,-18-17-1,18-18-15,-18 35 16,17-35-1,-17 18 6,18-18 100,0 0-101,-1 0-20,36-18 15,-17-53 1,52 1-1,282-336 1,-105 106 1,-36 53-1,-35 0-2,-53 106 3,-123 106-2,17 17 2,-35 1-3,18 17 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0982F-F703-4574-99DD-FF5B361FD36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6F8DF-C199-426D-A2D4-8B5F2F89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53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D5E33FED-7778-4899-A51E-DAC5CD1D0EFE}" type="slidenum">
              <a:rPr lang="en-US"/>
              <a:pPr/>
              <a:t>2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11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4082DFAE-7C43-4185-83B5-3A4F4F16CD34}" type="slidenum">
              <a:rPr lang="en-US"/>
              <a:pPr/>
              <a:t>11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79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FCE5ADDD-0EFB-4C21-903A-5B00B444C10B}" type="slidenum">
              <a:rPr lang="en-US"/>
              <a:pPr/>
              <a:t>12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153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1206AB9B-61D8-46CF-9702-89211B1B57E6}" type="slidenum">
              <a:rPr lang="en-US"/>
              <a:pPr/>
              <a:t>13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317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25614895-E640-4C14-BA4B-8CF166FF8CBF}" type="slidenum">
              <a:rPr lang="en-US"/>
              <a:pPr/>
              <a:t>14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98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8E0496F4-60EC-48D4-880B-588C040899AF}" type="slidenum">
              <a:rPr lang="en-US"/>
              <a:pPr/>
              <a:t>3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833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7FF19A7F-808B-494D-A5FA-457B0AA0AC96}" type="slidenum">
              <a:rPr lang="en-US"/>
              <a:pPr/>
              <a:t>4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244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32EAA36B-31B0-492F-A58A-C8334381FB23}" type="slidenum">
              <a:rPr lang="en-US"/>
              <a:pPr/>
              <a:t>5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418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A4510B1A-D06D-4E16-9D90-F90F1FE4AFC0}" type="slidenum">
              <a:rPr lang="en-US"/>
              <a:pPr/>
              <a:t>6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443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D14842D0-7D48-4073-8152-CEAD62A6EF66}" type="slidenum">
              <a:rPr lang="en-US"/>
              <a:pPr/>
              <a:t>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29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9C5483AF-4FAB-4A53-9F2D-0419F908EC9A}" type="slidenum">
              <a:rPr lang="en-US"/>
              <a:pPr/>
              <a:t>8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730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688A9B6E-ACA6-4B71-ADEE-9215F7B5C36A}" type="slidenum">
              <a:rPr lang="en-US"/>
              <a:pPr/>
              <a:t>9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940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0F3575FE-CEFE-4F2D-BD95-27BF2CE872D9}" type="slidenum">
              <a:rPr lang="en-US"/>
              <a:pPr/>
              <a:t>10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20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5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6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4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0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76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76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15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2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5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E0CDC-8E8C-48C4-9748-C1A8F0CF1CF1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CB36-86C3-4E97-81E4-96CA2384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5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3.png"/><Relationship Id="rId5" Type="http://schemas.microsoft.com/office/2011/relationships/inkAction" Target="../ink/inkAction6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microsoft.com/office/2011/relationships/inkAction" Target="../ink/inkAction1.xml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7.m4a"/><Relationship Id="rId7" Type="http://schemas.openxmlformats.org/officeDocument/2006/relationships/image" Target="../media/image20.png"/><Relationship Id="rId12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7.xml"/><Relationship Id="rId10" Type="http://schemas.microsoft.com/office/2011/relationships/inkAction" Target="../ink/inkAction2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3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95476" y="715964"/>
            <a:ext cx="4487863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>Chapter 5</a:t>
            </a:r>
            <a:r>
              <a:rPr lang="en-US" sz="48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/>
            </a:r>
            <a:br>
              <a:rPr lang="en-US" sz="48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44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>Link Layer</a:t>
            </a: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7708901" y="3078164"/>
            <a:ext cx="2881313" cy="286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sz="28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Computer Networking: A Top Down Approach </a:t>
            </a:r>
            <a:br>
              <a:rPr lang="en-US" sz="28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6</a:t>
            </a:r>
            <a:r>
              <a:rPr lang="en-US" sz="2000" baseline="30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th</a:t>
            </a: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 edition 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Jim Kurose, Keith Ross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Addison-Wesley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March 2012</a:t>
            </a: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1893888" y="3268664"/>
            <a:ext cx="5378450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A note on the use of these ppt slides:</a:t>
            </a:r>
          </a:p>
          <a:p>
            <a:r>
              <a:rPr lang="en-US" sz="1200">
                <a:latin typeface="Arial" pitchFamily="34" charset="0"/>
                <a:cs typeface="Arial" pitchFamily="34" charset="0"/>
              </a:rPr>
              <a:t>We</a:t>
            </a:r>
            <a:r>
              <a:rPr lang="ja-JP" altLang="en-US" sz="120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>
                <a:latin typeface="Arial" pitchFamily="34" charset="0"/>
                <a:cs typeface="Arial" pitchFamily="34" charset="0"/>
              </a:rPr>
              <a:t>re making these slides freely available to all (faculty, students, readers). They</a:t>
            </a:r>
            <a:r>
              <a:rPr lang="ja-JP" altLang="en-US" sz="120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>
                <a:latin typeface="Arial" pitchFamily="34" charset="0"/>
                <a:cs typeface="Arial" pitchFamily="34" charset="0"/>
              </a:rPr>
              <a:t>re in PowerPoint form so you see the animations; and can add, modify, and delete slides  (including this one) and slide content to suit your needs. They obviously represent a lot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1897063" y="4267201"/>
            <a:ext cx="537845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3038" indent="-173038">
              <a:lnSpc>
                <a:spcPct val="85000"/>
              </a:lnSpc>
            </a:pPr>
            <a:endParaRPr lang="en-US" sz="1400">
              <a:latin typeface="Gill Sans MT" pitchFamily="34" charset="0"/>
              <a:cs typeface="Arial" pitchFamily="34" charset="0"/>
            </a:endParaRP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>
                <a:latin typeface="Arial" pitchFamily="34" charset="0"/>
                <a:cs typeface="Arial" pitchFamily="34" charset="0"/>
              </a:rPr>
              <a:t>If you use these slides (e.g., in a class) that you mention their source (after all, we</a:t>
            </a:r>
            <a:r>
              <a:rPr lang="ja-JP" altLang="en-US" sz="120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>
                <a:latin typeface="Arial" pitchFamily="34" charset="0"/>
                <a:cs typeface="Arial" pitchFamily="34" charset="0"/>
              </a:rPr>
              <a:t>d like people to use our book!)</a:t>
            </a: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>
                <a:latin typeface="Arial" pitchFamily="34" charset="0"/>
                <a:cs typeface="Arial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 marL="173038" indent="-173038">
              <a:buClr>
                <a:schemeClr val="accent2"/>
              </a:buClr>
              <a:buFont typeface="Wingdings" pitchFamily="2" charset="2"/>
              <a:buChar char="q"/>
            </a:pPr>
            <a:endParaRPr lang="en-US" sz="1200">
              <a:latin typeface="Arial" pitchFamily="34" charset="0"/>
              <a:cs typeface="Arial" pitchFamily="34" charset="0"/>
            </a:endParaRPr>
          </a:p>
          <a:p>
            <a:pPr marL="173038" indent="-173038">
              <a:lnSpc>
                <a:spcPct val="85000"/>
              </a:lnSpc>
              <a:buClr>
                <a:schemeClr val="accent2"/>
              </a:buClr>
            </a:pPr>
            <a:r>
              <a:rPr lang="en-US" sz="1200">
                <a:latin typeface="Arial" pitchFamily="34" charset="0"/>
                <a:cs typeface="Arial" pitchFamily="34" charset="0"/>
              </a:rPr>
              <a:t>Thanks and enjoy!  JFK/KWR</a:t>
            </a:r>
          </a:p>
          <a:p>
            <a:pPr marL="173038" indent="-173038">
              <a:lnSpc>
                <a:spcPct val="85000"/>
              </a:lnSpc>
            </a:pPr>
            <a:endParaRPr lang="en-US" sz="1200">
              <a:latin typeface="Arial" pitchFamily="34" charset="0"/>
              <a:cs typeface="Arial" pitchFamily="34" charset="0"/>
            </a:endParaRPr>
          </a:p>
          <a:p>
            <a:pPr marL="173038" indent="-173038">
              <a:lnSpc>
                <a:spcPct val="85000"/>
              </a:lnSpc>
            </a:pPr>
            <a:r>
              <a:rPr lang="en-US" sz="1200">
                <a:latin typeface="Arial" pitchFamily="34" charset="0"/>
                <a:cs typeface="Arial" pitchFamily="34" charset="0"/>
              </a:rPr>
              <a:t>     All material copyright 1996-2012</a:t>
            </a:r>
          </a:p>
          <a:p>
            <a:pPr marL="173038" indent="-173038">
              <a:lnSpc>
                <a:spcPct val="85000"/>
              </a:lnSpc>
            </a:pPr>
            <a:r>
              <a:rPr lang="en-US" sz="1200">
                <a:latin typeface="Arial" pitchFamily="34" charset="0"/>
                <a:cs typeface="Arial" pitchFamily="34" charset="0"/>
              </a:rPr>
              <a:t>     J.F Kurose and K.W. Ross, All Rights Reserved</a:t>
            </a:r>
          </a:p>
        </p:txBody>
      </p:sp>
      <p:pic>
        <p:nvPicPr>
          <p:cNvPr id="820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1" y="5942014"/>
            <a:ext cx="187325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0966" name="Picture 9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76438" y="2097088"/>
            <a:ext cx="273685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" descr="6e_cover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56525" y="511176"/>
            <a:ext cx="2306638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8" name="TextBox 2"/>
          <p:cNvSpPr txBox="1">
            <a:spLocks noChangeArrowheads="1"/>
          </p:cNvSpPr>
          <p:nvPr/>
        </p:nvSpPr>
        <p:spPr bwMode="auto">
          <a:xfrm>
            <a:off x="-1995488" y="3043239"/>
            <a:ext cx="1841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>
              <a:latin typeface="Tahoma" pitchFamily="34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>
                <a:latin typeface="Tahoma" charset="0"/>
              </a:rPr>
              <a:t>Link Layer</a:t>
            </a:r>
            <a:endParaRPr lang="en-US" dirty="0">
              <a:latin typeface="Tahoma" charset="0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latin typeface="Tahoma" pitchFamily="34" charset="0"/>
              </a:rPr>
              <a:t>5-</a:t>
            </a:r>
            <a:fld id="{8674AE7E-D12F-49F6-893E-E926F69336A8}" type="slidenum">
              <a:rPr lang="en-US">
                <a:latin typeface="Tahoma" pitchFamily="34" charset="0"/>
              </a:rPr>
              <a:pPr/>
              <a:t>1</a:t>
            </a:fld>
            <a:endParaRPr lang="en-US">
              <a:latin typeface="Tahoma" pitchFamily="34" charset="0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58"/>
    </mc:Choice>
    <mc:Fallback xmlns="">
      <p:transition spd="slow" advTm="46858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0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9BD13194-CA75-4B7C-853A-F6129FA3EF5B}" type="slidenum">
              <a:rPr lang="en-US"/>
              <a:pPr/>
              <a:t>10</a:t>
            </a:fld>
            <a:endParaRPr lang="en-US"/>
          </a:p>
        </p:txBody>
      </p:sp>
      <p:pic>
        <p:nvPicPr>
          <p:cNvPr id="58371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05026" y="1028700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Link layer, </a:t>
            </a:r>
            <a:r>
              <a:rPr lang="en-US" sz="4000">
                <a:ea typeface="ＭＳ Ｐゴシック" charset="0"/>
              </a:rPr>
              <a:t>LAN</a:t>
            </a:r>
            <a:r>
              <a:rPr lang="en-US">
                <a:ea typeface="ＭＳ Ｐゴシック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600200"/>
            <a:ext cx="3922713" cy="4648200"/>
          </a:xfrm>
        </p:spPr>
        <p:txBody>
          <a:bodyPr/>
          <a:lstStyle/>
          <a:p>
            <a:pPr marL="457200" indent="-457200"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5.1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introduction, services</a:t>
            </a:r>
          </a:p>
          <a:p>
            <a:pPr marL="457200" indent="-457200">
              <a:buNone/>
              <a:defRPr/>
            </a:pP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5.2 error detection, correction </a:t>
            </a:r>
          </a:p>
          <a:p>
            <a:pPr marL="457200" indent="-457200"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5.3</a:t>
            </a:r>
            <a:r>
              <a:rPr lang="en-US" dirty="0">
                <a:ea typeface="ＭＳ Ｐゴシック" charset="0"/>
                <a:cs typeface="+mn-cs"/>
              </a:rPr>
              <a:t> multiple access protocols</a:t>
            </a:r>
          </a:p>
          <a:p>
            <a:pPr marL="457200" indent="-457200"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5.4</a:t>
            </a:r>
            <a:r>
              <a:rPr lang="en-US" dirty="0">
                <a:ea typeface="ＭＳ Ｐゴシック" charset="0"/>
                <a:cs typeface="+mn-cs"/>
              </a:rPr>
              <a:t> </a:t>
            </a:r>
            <a:r>
              <a:rPr lang="en-US" dirty="0" smtClean="0">
                <a:ea typeface="ＭＳ Ｐゴシック" charset="0"/>
                <a:cs typeface="+mn-cs"/>
              </a:rPr>
              <a:t>LANs</a:t>
            </a:r>
            <a:endParaRPr lang="en-US" dirty="0">
              <a:ea typeface="ＭＳ Ｐゴシック" charset="0"/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addressing, ARP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Ethernet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s</a:t>
            </a:r>
            <a:r>
              <a:rPr lang="en-US" dirty="0" smtClean="0">
                <a:ea typeface="ＭＳ Ｐゴシック" charset="0"/>
              </a:rPr>
              <a:t>witches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VLANS</a:t>
            </a:r>
            <a:endParaRPr lang="en-US" dirty="0">
              <a:ea typeface="ＭＳ Ｐゴシック" charset="0"/>
            </a:endParaRP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19801" y="1600200"/>
            <a:ext cx="4054475" cy="4648200"/>
          </a:xfrm>
        </p:spPr>
        <p:txBody>
          <a:bodyPr/>
          <a:lstStyle/>
          <a:p>
            <a:pPr marL="457200" indent="-457200"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5.5</a:t>
            </a:r>
            <a:r>
              <a:rPr lang="en-US" dirty="0" smtClean="0">
                <a:ea typeface="ＭＳ Ｐゴシック" charset="0"/>
                <a:cs typeface="+mn-cs"/>
              </a:rPr>
              <a:t> link </a:t>
            </a:r>
            <a:r>
              <a:rPr lang="en-US" dirty="0">
                <a:ea typeface="ＭＳ Ｐゴシック" charset="0"/>
                <a:cs typeface="+mn-cs"/>
              </a:rPr>
              <a:t>v</a:t>
            </a:r>
            <a:r>
              <a:rPr lang="en-US" dirty="0" smtClean="0">
                <a:ea typeface="ＭＳ Ｐゴシック" charset="0"/>
                <a:cs typeface="+mn-cs"/>
              </a:rPr>
              <a:t>irtualization</a:t>
            </a:r>
            <a:r>
              <a:rPr lang="en-US" dirty="0">
                <a:ea typeface="ＭＳ Ｐゴシック" charset="0"/>
                <a:cs typeface="+mn-cs"/>
              </a:rPr>
              <a:t>: </a:t>
            </a:r>
            <a:r>
              <a:rPr lang="en-US" dirty="0" smtClean="0">
                <a:ea typeface="ＭＳ Ｐゴシック" charset="0"/>
                <a:cs typeface="+mn-cs"/>
              </a:rPr>
              <a:t>MPLS</a:t>
            </a:r>
          </a:p>
          <a:p>
            <a:pPr marL="457200" indent="-457200"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5.6</a:t>
            </a:r>
            <a:r>
              <a:rPr lang="en-US" dirty="0" smtClean="0">
                <a:ea typeface="ＭＳ Ｐゴシック" charset="0"/>
                <a:cs typeface="+mn-cs"/>
              </a:rPr>
              <a:t> data center networking</a:t>
            </a:r>
            <a:endParaRPr lang="en-US" dirty="0">
              <a:ea typeface="ＭＳ Ｐゴシック" charset="0"/>
              <a:cs typeface="+mn-cs"/>
            </a:endParaRPr>
          </a:p>
          <a:p>
            <a:pPr marL="457200" indent="-457200"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5.7</a:t>
            </a:r>
            <a:r>
              <a:rPr lang="en-US" dirty="0" smtClean="0"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a day in the life of a web request</a:t>
            </a:r>
          </a:p>
          <a:p>
            <a:pPr marL="457200" indent="-457200"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2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"/>
    </mc:Choice>
    <mc:Fallback xmlns="">
      <p:transition spd="slow" advTm="4027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B986E839-E1C7-463C-A136-A405C8A58BD3}" type="slidenum">
              <a:rPr lang="en-US"/>
              <a:pPr/>
              <a:t>11</a:t>
            </a:fld>
            <a:endParaRPr lang="en-US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44475"/>
            <a:ext cx="7772400" cy="1016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Error detection</a:t>
            </a:r>
          </a:p>
        </p:txBody>
      </p:sp>
      <p:pic>
        <p:nvPicPr>
          <p:cNvPr id="60420" name="Picture 3" descr="521 Error Detec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9900" y="3322638"/>
            <a:ext cx="5670550" cy="310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Text Box 4"/>
          <p:cNvSpPr txBox="1">
            <a:spLocks noChangeArrowheads="1"/>
          </p:cNvSpPr>
          <p:nvPr/>
        </p:nvSpPr>
        <p:spPr bwMode="auto">
          <a:xfrm>
            <a:off x="2057400" y="1312864"/>
            <a:ext cx="8331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>
                <a:latin typeface="Arial" charset="0"/>
              </a:rPr>
              <a:t>EDC= Error Detection and Correction bits (redundancy)</a:t>
            </a:r>
          </a:p>
          <a:p>
            <a:pPr>
              <a:defRPr/>
            </a:pPr>
            <a:r>
              <a:rPr lang="en-US" sz="2000" i="0">
                <a:latin typeface="Arial" charset="0"/>
              </a:rPr>
              <a:t>D    = Data protected by error checking, may include header fields </a:t>
            </a:r>
            <a:br>
              <a:rPr lang="en-US" sz="2000" i="0">
                <a:latin typeface="Arial" charset="0"/>
              </a:rPr>
            </a:br>
            <a:endParaRPr lang="en-US" sz="2000" i="0">
              <a:latin typeface="Arial" charset="0"/>
            </a:endParaRPr>
          </a:p>
          <a:p>
            <a:pPr>
              <a:buFontTx/>
              <a:buChar char="•"/>
              <a:defRPr/>
            </a:pPr>
            <a:r>
              <a:rPr lang="en-US" sz="2000" i="0">
                <a:latin typeface="Arial" charset="0"/>
              </a:rPr>
              <a:t> Error detection not 100% reliable!</a:t>
            </a:r>
          </a:p>
          <a:p>
            <a:pPr lvl="1">
              <a:buFontTx/>
              <a:buChar char="•"/>
              <a:defRPr/>
            </a:pPr>
            <a:r>
              <a:rPr lang="en-US" sz="2000" i="0">
                <a:latin typeface="Arial" charset="0"/>
              </a:rPr>
              <a:t> protocol may miss some errors, but rarely</a:t>
            </a:r>
          </a:p>
          <a:p>
            <a:pPr lvl="1">
              <a:buFontTx/>
              <a:buChar char="•"/>
              <a:defRPr/>
            </a:pPr>
            <a:r>
              <a:rPr lang="en-US" sz="2000" i="0">
                <a:latin typeface="Arial" charset="0"/>
              </a:rPr>
              <a:t> larger EDC field yields better detection and correction</a:t>
            </a: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6908801" y="3916364"/>
            <a:ext cx="176213" cy="19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1272" name="Text Box 5"/>
          <p:cNvSpPr txBox="1">
            <a:spLocks noChangeArrowheads="1"/>
          </p:cNvSpPr>
          <p:nvPr/>
        </p:nvSpPr>
        <p:spPr bwMode="auto">
          <a:xfrm>
            <a:off x="6297614" y="3873500"/>
            <a:ext cx="942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>
                <a:latin typeface="Arial" charset="0"/>
              </a:rPr>
              <a:t>otherwise</a:t>
            </a:r>
          </a:p>
        </p:txBody>
      </p:sp>
      <p:pic>
        <p:nvPicPr>
          <p:cNvPr id="60424" name="Picture 7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08201" y="955675"/>
            <a:ext cx="41132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25920" y="539640"/>
              <a:ext cx="5848560" cy="488988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6560" y="530280"/>
                <a:ext cx="5867280" cy="490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194"/>
    </mc:Choice>
    <mc:Fallback xmlns="">
      <p:transition spd="slow" advTm="199194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charset="0"/>
              </a:rPr>
              <a:t>Internet checksum </a:t>
            </a:r>
            <a:r>
              <a:rPr lang="en-US" sz="3600" dirty="0">
                <a:ea typeface="ＭＳ Ｐゴシック" charset="0"/>
              </a:rPr>
              <a:t>(review)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   1100</a:t>
            </a:r>
            <a:br>
              <a:rPr lang="en-US" dirty="0" smtClean="0"/>
            </a:br>
            <a:r>
              <a:rPr lang="en-US" dirty="0" smtClean="0"/>
              <a:t>   0010</a:t>
            </a:r>
            <a:br>
              <a:rPr lang="en-US" dirty="0" smtClean="0"/>
            </a:br>
            <a:r>
              <a:rPr lang="en-US" dirty="0" smtClean="0"/>
              <a:t>   1100</a:t>
            </a:r>
            <a:br>
              <a:rPr lang="en-US" dirty="0" smtClean="0"/>
            </a:br>
            <a:r>
              <a:rPr lang="en-US" dirty="0" smtClean="0"/>
              <a:t>   1000</a:t>
            </a:r>
            <a:br>
              <a:rPr lang="en-US" dirty="0" smtClean="0"/>
            </a:br>
            <a:r>
              <a:rPr lang="en-US" dirty="0" smtClean="0"/>
              <a:t>    ------</a:t>
            </a:r>
            <a:br>
              <a:rPr lang="en-US" dirty="0" smtClean="0"/>
            </a:br>
            <a:r>
              <a:rPr lang="en-US" dirty="0" smtClean="0"/>
              <a:t>100010</a:t>
            </a:r>
          </a:p>
          <a:p>
            <a:r>
              <a:rPr lang="en-US" dirty="0" smtClean="0"/>
              <a:t>    0010</a:t>
            </a:r>
            <a:br>
              <a:rPr lang="en-US" dirty="0" smtClean="0"/>
            </a:br>
            <a:r>
              <a:rPr lang="en-US" dirty="0" smtClean="0"/>
              <a:t>    0010</a:t>
            </a:r>
            <a:br>
              <a:rPr lang="en-US" dirty="0" smtClean="0"/>
            </a:br>
            <a:r>
              <a:rPr lang="en-US" dirty="0" smtClean="0"/>
              <a:t>    ------</a:t>
            </a:r>
            <a:br>
              <a:rPr lang="en-US" dirty="0" smtClean="0"/>
            </a:br>
            <a:r>
              <a:rPr lang="en-US" dirty="0" smtClean="0"/>
              <a:t>    0100</a:t>
            </a:r>
          </a:p>
          <a:p>
            <a:r>
              <a:rPr lang="en-US" dirty="0" smtClean="0"/>
              <a:t>Flip it 1011 and send it with code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00100010</a:t>
            </a:r>
            <a:br>
              <a:rPr lang="en-US" dirty="0" smtClean="0"/>
            </a:br>
            <a:r>
              <a:rPr lang="en-US" dirty="0" smtClean="0"/>
              <a:t>        1011</a:t>
            </a:r>
            <a:br>
              <a:rPr lang="en-US" dirty="0" smtClean="0"/>
            </a:br>
            <a:r>
              <a:rPr lang="en-US" dirty="0" smtClean="0"/>
              <a:t>-------------</a:t>
            </a:r>
            <a:br>
              <a:rPr lang="en-US" dirty="0" smtClean="0"/>
            </a:br>
            <a:r>
              <a:rPr lang="en-US" dirty="0" smtClean="0"/>
              <a:t>00101101</a:t>
            </a:r>
          </a:p>
          <a:p>
            <a:r>
              <a:rPr lang="en-US" dirty="0" smtClean="0"/>
              <a:t>0010</a:t>
            </a:r>
            <a:br>
              <a:rPr lang="en-US" dirty="0" smtClean="0"/>
            </a:br>
            <a:r>
              <a:rPr lang="en-US" dirty="0" smtClean="0"/>
              <a:t>1101</a:t>
            </a:r>
            <a:br>
              <a:rPr lang="en-US" dirty="0" smtClean="0"/>
            </a:br>
            <a:r>
              <a:rPr lang="en-US" dirty="0" smtClean="0"/>
              <a:t>------</a:t>
            </a:r>
            <a:br>
              <a:rPr lang="en-US" dirty="0" smtClean="0"/>
            </a:br>
            <a:r>
              <a:rPr lang="en-US" dirty="0" smtClean="0"/>
              <a:t>1111</a:t>
            </a:r>
          </a:p>
          <a:p>
            <a:r>
              <a:rPr lang="en-US" smtClean="0"/>
              <a:t>Flip it, it will become 0000 </a:t>
            </a:r>
          </a:p>
        </p:txBody>
      </p:sp>
      <p:sp>
        <p:nvSpPr>
          <p:cNvPr id="1331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1331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DCB37B36-2F0C-4813-92FE-7F993EAC5C46}" type="slidenum">
              <a:rPr lang="en-US"/>
              <a:pPr/>
              <a:t>12</a:t>
            </a:fld>
            <a:endParaRPr lang="en-US"/>
          </a:p>
        </p:txBody>
      </p:sp>
      <p:sp>
        <p:nvSpPr>
          <p:cNvPr id="13319" name="Rectangle 5"/>
          <p:cNvSpPr>
            <a:spLocks noChangeArrowheads="1"/>
          </p:cNvSpPr>
          <p:nvPr/>
        </p:nvSpPr>
        <p:spPr bwMode="auto">
          <a:xfrm>
            <a:off x="2219325" y="1457326"/>
            <a:ext cx="79248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sz="2400" dirty="0">
              <a:latin typeface="Gill Sans MT" pitchFamily="34" charset="0"/>
            </a:endParaRPr>
          </a:p>
        </p:txBody>
      </p:sp>
      <p:pic>
        <p:nvPicPr>
          <p:cNvPr id="64519" name="Picture 8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14551" y="962025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7320" y="1542960"/>
              <a:ext cx="9239760" cy="384228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960" y="1533600"/>
                <a:ext cx="9258480" cy="3861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8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537"/>
    </mc:Choice>
    <mc:Fallback xmlns="">
      <p:transition spd="slow" advTm="226537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B0945BAA-AE93-4F2C-911F-081D77C6CF57}" type="slidenum">
              <a:rPr lang="en-US"/>
              <a:pPr/>
              <a:t>13</a:t>
            </a:fld>
            <a:endParaRPr lang="en-US"/>
          </a:p>
        </p:txBody>
      </p:sp>
      <p:pic>
        <p:nvPicPr>
          <p:cNvPr id="66563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3276" y="922339"/>
            <a:ext cx="54848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1990725" y="211139"/>
            <a:ext cx="8231188" cy="1004887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</a:rPr>
              <a:t>Cyclic redundancy check</a:t>
            </a:r>
            <a:endParaRPr lang="en-US" sz="4800">
              <a:ea typeface="ＭＳ Ｐゴシック" charset="0"/>
            </a:endParaRP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1319214"/>
            <a:ext cx="7772400" cy="3360737"/>
          </a:xfrm>
        </p:spPr>
        <p:txBody>
          <a:bodyPr>
            <a:normAutofit lnSpcReduction="10000"/>
          </a:bodyPr>
          <a:lstStyle/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more powerful error-detection coding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view data bits, </a:t>
            </a:r>
            <a:r>
              <a:rPr lang="en-US" sz="2400">
                <a:solidFill>
                  <a:srgbClr val="CC0000"/>
                </a:solidFill>
                <a:ea typeface="ＭＳ Ｐゴシック" charset="0"/>
              </a:rPr>
              <a:t>D</a:t>
            </a:r>
            <a:r>
              <a:rPr lang="en-US" sz="2400">
                <a:ea typeface="ＭＳ Ｐゴシック" charset="0"/>
              </a:rPr>
              <a:t>, as a binary number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choose r+1 bit pattern (generator), </a:t>
            </a:r>
            <a:r>
              <a:rPr lang="en-US" sz="2400">
                <a:solidFill>
                  <a:srgbClr val="CC0000"/>
                </a:solidFill>
                <a:ea typeface="ＭＳ Ｐゴシック" charset="0"/>
              </a:rPr>
              <a:t>G</a:t>
            </a:r>
            <a:r>
              <a:rPr lang="en-US" sz="2400">
                <a:ea typeface="ＭＳ Ｐゴシック" charset="0"/>
              </a:rPr>
              <a:t> 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goal: choose r CRC bits, </a:t>
            </a:r>
            <a:r>
              <a:rPr lang="en-US" sz="2400">
                <a:solidFill>
                  <a:srgbClr val="CC0000"/>
                </a:solidFill>
                <a:ea typeface="ＭＳ Ｐゴシック" charset="0"/>
              </a:rPr>
              <a:t>R</a:t>
            </a:r>
            <a:r>
              <a:rPr lang="en-US" sz="2400">
                <a:ea typeface="ＭＳ Ｐゴシック" charset="0"/>
              </a:rPr>
              <a:t>, such that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 &lt;D,R&gt; exactly divisible by G (modulo 2)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receiver knows G, divides &lt;D,R&gt; by G.  If non-zero remainder: error detected!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can detect all burst errors less than r+1 bits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widely used in practice (Ethernet, 802.11 WiFi, ATM)</a:t>
            </a:r>
          </a:p>
        </p:txBody>
      </p:sp>
      <p:pic>
        <p:nvPicPr>
          <p:cNvPr id="66566" name="Picture 4" descr="524 CRC cod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28951" y="4743450"/>
            <a:ext cx="5738813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7"/>
    </mc:Choice>
    <mc:Fallback xmlns="">
      <p:transition spd="slow" advTm="17237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</a:rPr>
              <a:t>CRC example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sender wants to transmit:</a:t>
            </a:r>
            <a:br>
              <a:rPr lang="en-US" dirty="0" smtClean="0"/>
            </a:br>
            <a:r>
              <a:rPr lang="en-US" dirty="0" smtClean="0"/>
              <a:t>Message = 11100101</a:t>
            </a:r>
            <a:br>
              <a:rPr lang="en-US" dirty="0" smtClean="0"/>
            </a:br>
            <a:r>
              <a:rPr lang="en-US" dirty="0" smtClean="0"/>
              <a:t>polynomial = 11011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lets see how to calculate CRC and how it works at receiver end</a:t>
            </a:r>
          </a:p>
        </p:txBody>
      </p:sp>
      <p:sp>
        <p:nvSpPr>
          <p:cNvPr id="1536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6360804A-28D7-450E-AFB6-41026001F949}" type="slidenum">
              <a:rPr lang="en-US"/>
              <a:pPr/>
              <a:t>14</a:t>
            </a:fld>
            <a:endParaRPr lang="en-US"/>
          </a:p>
        </p:txBody>
      </p:sp>
      <p:pic>
        <p:nvPicPr>
          <p:cNvPr id="68617" name="Picture 9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95513" y="914400"/>
            <a:ext cx="29702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2"/>
    </mc:Choice>
    <mc:Fallback xmlns="">
      <p:transition spd="slow" advTm="2832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Link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5-</a:t>
            </a:r>
            <a:fld id="{4A5DAB36-8864-40E5-B29B-5989508DF2D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 descr="C:\Users\user\Downloads\20181014_182505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10" y="387928"/>
            <a:ext cx="8424141" cy="601287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6160" y="762120"/>
              <a:ext cx="7144200" cy="391824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6800" y="752760"/>
                <a:ext cx="7162920" cy="3936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474"/>
    </mc:Choice>
    <mc:Fallback xmlns="">
      <p:transition spd="slow" advTm="436474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05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F6B60CC5-B25C-4E41-A759-24A6E074270D}" type="slidenum">
              <a:rPr lang="en-US"/>
              <a:pPr/>
              <a:t>2</a:t>
            </a:fld>
            <a:endParaRPr lang="en-US"/>
          </a:p>
        </p:txBody>
      </p:sp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89163" y="1039814"/>
            <a:ext cx="5942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5: Link layer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71600"/>
            <a:ext cx="730567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i="1">
                <a:solidFill>
                  <a:srgbClr val="990033"/>
                </a:solidFill>
                <a:ea typeface="ＭＳ Ｐゴシック" charset="0"/>
              </a:rPr>
              <a:t>our goals:</a:t>
            </a:r>
            <a:r>
              <a:rPr lang="en-US" sz="3200" i="1">
                <a:solidFill>
                  <a:srgbClr val="FF0000"/>
                </a:solidFill>
                <a:ea typeface="ＭＳ Ｐゴシック" charset="0"/>
              </a:rPr>
              <a:t> 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understand principles behind link layer services: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error detection, correction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sharing a broadcast channel: multiple access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link layer addressing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local area networks: Ethernet, VLANs</a:t>
            </a:r>
            <a:endParaRPr lang="en-US">
              <a:solidFill>
                <a:srgbClr val="000099"/>
              </a:solidFill>
              <a:ea typeface="ＭＳ Ｐゴシック" charset="0"/>
            </a:endParaRP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instantiation, implementation of various link layer technologies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22"/>
    </mc:Choice>
    <mc:Fallback xmlns="">
      <p:transition spd="slow" advTm="28222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0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0170DBB7-64F8-4916-A9B8-FF957B62A65B}" type="slidenum">
              <a:rPr lang="en-US"/>
              <a:pPr/>
              <a:t>3</a:t>
            </a:fld>
            <a:endParaRPr lang="en-US"/>
          </a:p>
        </p:txBody>
      </p:sp>
      <p:pic>
        <p:nvPicPr>
          <p:cNvPr id="44035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05026" y="1028700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Link layer, </a:t>
            </a:r>
            <a:r>
              <a:rPr lang="en-US" sz="4000">
                <a:ea typeface="ＭＳ Ｐゴシック" charset="0"/>
              </a:rPr>
              <a:t>LAN</a:t>
            </a:r>
            <a:r>
              <a:rPr lang="en-US">
                <a:ea typeface="ＭＳ Ｐゴシック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600200"/>
            <a:ext cx="3922713" cy="4648200"/>
          </a:xfrm>
        </p:spPr>
        <p:txBody>
          <a:bodyPr/>
          <a:lstStyle/>
          <a:p>
            <a:pPr marL="457200" indent="-457200">
              <a:buNone/>
              <a:defRPr/>
            </a:pP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5.1 introduction, services</a:t>
            </a:r>
          </a:p>
          <a:p>
            <a:pPr marL="457200" indent="-457200"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5.2</a:t>
            </a:r>
            <a:r>
              <a:rPr lang="en-US" dirty="0">
                <a:ea typeface="ＭＳ Ｐゴシック" charset="0"/>
                <a:cs typeface="+mn-cs"/>
              </a:rPr>
              <a:t> error detection, correction </a:t>
            </a:r>
          </a:p>
          <a:p>
            <a:pPr marL="457200" indent="-457200"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5.3</a:t>
            </a:r>
            <a:r>
              <a:rPr lang="en-US" dirty="0">
                <a:ea typeface="ＭＳ Ｐゴシック" charset="0"/>
                <a:cs typeface="+mn-cs"/>
              </a:rPr>
              <a:t> multiple access protocols</a:t>
            </a:r>
          </a:p>
          <a:p>
            <a:pPr marL="457200" indent="-457200"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5.4</a:t>
            </a:r>
            <a:r>
              <a:rPr lang="en-US" dirty="0">
                <a:ea typeface="ＭＳ Ｐゴシック" charset="0"/>
                <a:cs typeface="+mn-cs"/>
              </a:rPr>
              <a:t> </a:t>
            </a:r>
            <a:r>
              <a:rPr lang="en-US" dirty="0" smtClean="0">
                <a:ea typeface="ＭＳ Ｐゴシック" charset="0"/>
                <a:cs typeface="+mn-cs"/>
              </a:rPr>
              <a:t>LANs</a:t>
            </a:r>
            <a:endParaRPr lang="en-US" dirty="0">
              <a:ea typeface="ＭＳ Ｐゴシック" charset="0"/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addressing, ARP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Ethernet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s</a:t>
            </a:r>
            <a:r>
              <a:rPr lang="en-US" dirty="0" smtClean="0">
                <a:ea typeface="ＭＳ Ｐゴシック" charset="0"/>
              </a:rPr>
              <a:t>witches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VLANS</a:t>
            </a:r>
            <a:endParaRPr lang="en-US" dirty="0">
              <a:ea typeface="ＭＳ Ｐゴシック" charset="0"/>
            </a:endParaRP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19801" y="1600200"/>
            <a:ext cx="4054475" cy="4648200"/>
          </a:xfrm>
        </p:spPr>
        <p:txBody>
          <a:bodyPr/>
          <a:lstStyle/>
          <a:p>
            <a:pPr marL="457200" indent="-457200"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5.5</a:t>
            </a:r>
            <a:r>
              <a:rPr lang="en-US" dirty="0" smtClean="0">
                <a:ea typeface="ＭＳ Ｐゴシック" charset="0"/>
                <a:cs typeface="+mn-cs"/>
              </a:rPr>
              <a:t> link </a:t>
            </a:r>
            <a:r>
              <a:rPr lang="en-US" dirty="0">
                <a:ea typeface="ＭＳ Ｐゴシック" charset="0"/>
                <a:cs typeface="+mn-cs"/>
              </a:rPr>
              <a:t>v</a:t>
            </a:r>
            <a:r>
              <a:rPr lang="en-US" dirty="0" smtClean="0">
                <a:ea typeface="ＭＳ Ｐゴシック" charset="0"/>
                <a:cs typeface="+mn-cs"/>
              </a:rPr>
              <a:t>irtualization</a:t>
            </a:r>
            <a:r>
              <a:rPr lang="en-US" dirty="0">
                <a:ea typeface="ＭＳ Ｐゴシック" charset="0"/>
                <a:cs typeface="+mn-cs"/>
              </a:rPr>
              <a:t>: </a:t>
            </a:r>
            <a:r>
              <a:rPr lang="en-US" dirty="0" smtClean="0">
                <a:ea typeface="ＭＳ Ｐゴシック" charset="0"/>
                <a:cs typeface="+mn-cs"/>
              </a:rPr>
              <a:t>MPLS</a:t>
            </a:r>
          </a:p>
          <a:p>
            <a:pPr marL="457200" indent="-457200"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5.6</a:t>
            </a:r>
            <a:r>
              <a:rPr lang="en-US" dirty="0" smtClean="0">
                <a:ea typeface="ＭＳ Ｐゴシック" charset="0"/>
                <a:cs typeface="+mn-cs"/>
              </a:rPr>
              <a:t> data center networking</a:t>
            </a:r>
            <a:endParaRPr lang="en-US" dirty="0">
              <a:ea typeface="ＭＳ Ｐゴシック" charset="0"/>
              <a:cs typeface="+mn-cs"/>
            </a:endParaRPr>
          </a:p>
          <a:p>
            <a:pPr marL="457200" indent="-457200"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5.7</a:t>
            </a:r>
            <a:r>
              <a:rPr lang="en-US" dirty="0" smtClean="0"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a day in the life of a web request</a:t>
            </a:r>
          </a:p>
          <a:p>
            <a:pPr marL="457200" indent="-457200"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5"/>
    </mc:Choice>
    <mc:Fallback xmlns="">
      <p:transition spd="slow" advTm="35925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409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32148BFF-698D-4BD5-81A6-59D562DD123E}" type="slidenum">
              <a:rPr lang="en-US"/>
              <a:pPr/>
              <a:t>4</a:t>
            </a:fld>
            <a:endParaRPr lang="en-US"/>
          </a:p>
        </p:txBody>
      </p:sp>
      <p:pic>
        <p:nvPicPr>
          <p:cNvPr id="46083" name="Picture 665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9776" y="868364"/>
            <a:ext cx="54848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1973264" y="200025"/>
            <a:ext cx="6308725" cy="8763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Link layer: introduction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46275" y="1330326"/>
            <a:ext cx="4267200" cy="3802063"/>
          </a:xfrm>
        </p:spPr>
        <p:txBody>
          <a:bodyPr>
            <a:normAutofit lnSpcReduction="10000"/>
          </a:bodyPr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terminology: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hosts and routers: </a:t>
            </a:r>
            <a:r>
              <a:rPr lang="en-US" sz="2400">
                <a:solidFill>
                  <a:srgbClr val="CC0000"/>
                </a:solidFill>
                <a:ea typeface="ＭＳ Ｐゴシック" charset="0"/>
              </a:rPr>
              <a:t>nodes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communication channels that connect adjacent nodes along communication path: </a:t>
            </a:r>
            <a:r>
              <a:rPr lang="en-US" sz="2400">
                <a:solidFill>
                  <a:srgbClr val="CC0000"/>
                </a:solidFill>
                <a:ea typeface="ＭＳ Ｐゴシック" charset="0"/>
              </a:rPr>
              <a:t>links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wired links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wireless links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LANs</a:t>
            </a:r>
            <a:endParaRPr lang="en-US" b="1">
              <a:solidFill>
                <a:srgbClr val="FF0000"/>
              </a:solidFill>
              <a:ea typeface="ＭＳ Ｐゴシック" charset="0"/>
            </a:endParaRP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layer-2 packet: </a:t>
            </a:r>
            <a:r>
              <a:rPr lang="en-US" sz="2400">
                <a:solidFill>
                  <a:srgbClr val="CC0000"/>
                </a:solidFill>
                <a:ea typeface="ＭＳ Ｐゴシック" charset="0"/>
              </a:rPr>
              <a:t>frame,</a:t>
            </a:r>
            <a:r>
              <a:rPr lang="en-US" sz="2400" b="1">
                <a:solidFill>
                  <a:srgbClr val="FF0000"/>
                </a:solidFill>
                <a:ea typeface="ＭＳ Ｐゴシック" charset="0"/>
              </a:rPr>
              <a:t> </a:t>
            </a:r>
            <a:r>
              <a:rPr lang="en-US" sz="2400">
                <a:ea typeface="ＭＳ Ｐゴシック" charset="0"/>
              </a:rPr>
              <a:t>encapsulates datagram</a:t>
            </a:r>
          </a:p>
          <a:p>
            <a:pPr>
              <a:buFont typeface="Wingdings" charset="0"/>
              <a:buNone/>
              <a:defRPr/>
            </a:pPr>
            <a:endParaRPr lang="en-US" sz="2400">
              <a:ea typeface="ＭＳ Ｐゴシック" charset="0"/>
            </a:endParaRPr>
          </a:p>
          <a:p>
            <a:pPr>
              <a:buFont typeface="Wingdings" charset="0"/>
              <a:buChar char="v"/>
              <a:defRPr/>
            </a:pPr>
            <a:endParaRPr lang="en-US" sz="2400">
              <a:ea typeface="ＭＳ Ｐゴシック" charset="0"/>
            </a:endParaRPr>
          </a:p>
        </p:txBody>
      </p:sp>
      <p:sp>
        <p:nvSpPr>
          <p:cNvPr id="4103" name="Text Box 467"/>
          <p:cNvSpPr txBox="1">
            <a:spLocks noChangeArrowheads="1"/>
          </p:cNvSpPr>
          <p:nvPr/>
        </p:nvSpPr>
        <p:spPr bwMode="auto">
          <a:xfrm>
            <a:off x="1920876" y="5299076"/>
            <a:ext cx="4881563" cy="10445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400">
                <a:solidFill>
                  <a:srgbClr val="CC0000"/>
                </a:solidFill>
                <a:latin typeface="Gill Sans MT" charset="0"/>
              </a:rPr>
              <a:t>data-link layer</a:t>
            </a:r>
            <a:r>
              <a:rPr lang="en-US" sz="2400" i="0">
                <a:latin typeface="Gill Sans MT" charset="0"/>
              </a:rPr>
              <a:t> has responsibility of 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>
                <a:latin typeface="Gill Sans MT" charset="0"/>
              </a:rPr>
              <a:t>transferring datagram from one node 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>
                <a:latin typeface="Gill Sans MT" charset="0"/>
              </a:rPr>
              <a:t>to </a:t>
            </a:r>
            <a:r>
              <a:rPr lang="en-US" sz="2400">
                <a:solidFill>
                  <a:srgbClr val="CC0000"/>
                </a:solidFill>
                <a:latin typeface="Gill Sans MT" charset="0"/>
              </a:rPr>
              <a:t>physically adjacent</a:t>
            </a:r>
            <a:r>
              <a:rPr lang="en-US" sz="2400" i="0">
                <a:latin typeface="Gill Sans MT" charset="0"/>
              </a:rPr>
              <a:t> node over a link</a:t>
            </a:r>
            <a:endParaRPr lang="en-US" i="0">
              <a:latin typeface="Gill Sans MT" charset="0"/>
            </a:endParaRPr>
          </a:p>
        </p:txBody>
      </p:sp>
      <p:sp>
        <p:nvSpPr>
          <p:cNvPr id="46087" name="Freeform 666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6088" name="Group 667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4552" name="Rectangle 668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53" name="AutoShape 669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CCFF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6089" name="Freeform 670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07" name="Line 671"/>
          <p:cNvSpPr>
            <a:spLocks noChangeShapeType="1"/>
          </p:cNvSpPr>
          <p:nvPr/>
        </p:nvSpPr>
        <p:spPr bwMode="auto">
          <a:xfrm rot="16200000" flipV="1">
            <a:off x="9315450" y="5248275"/>
            <a:ext cx="471488" cy="206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08" name="Line 672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09" name="Line 673"/>
          <p:cNvSpPr>
            <a:spLocks noChangeShapeType="1"/>
          </p:cNvSpPr>
          <p:nvPr/>
        </p:nvSpPr>
        <p:spPr bwMode="auto">
          <a:xfrm rot="16200000" flipH="1">
            <a:off x="9634538" y="5040313"/>
            <a:ext cx="182563" cy="1285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11" name="Line 675"/>
          <p:cNvSpPr>
            <a:spLocks noChangeShapeType="1"/>
          </p:cNvSpPr>
          <p:nvPr/>
        </p:nvSpPr>
        <p:spPr bwMode="auto">
          <a:xfrm>
            <a:off x="7624764" y="4776789"/>
            <a:ext cx="244475" cy="968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12" name="Line 676"/>
          <p:cNvSpPr>
            <a:spLocks noChangeShapeType="1"/>
          </p:cNvSpPr>
          <p:nvPr/>
        </p:nvSpPr>
        <p:spPr bwMode="auto">
          <a:xfrm flipV="1">
            <a:off x="7366001" y="5030788"/>
            <a:ext cx="396875" cy="825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15" name="Line 679"/>
          <p:cNvSpPr>
            <a:spLocks noChangeShapeType="1"/>
          </p:cNvSpPr>
          <p:nvPr/>
        </p:nvSpPr>
        <p:spPr bwMode="auto">
          <a:xfrm flipH="1">
            <a:off x="7791451" y="5075238"/>
            <a:ext cx="123825" cy="1968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16" name="Line 680"/>
          <p:cNvSpPr>
            <a:spLocks noChangeShapeType="1"/>
          </p:cNvSpPr>
          <p:nvPr/>
        </p:nvSpPr>
        <p:spPr bwMode="auto">
          <a:xfrm flipH="1" flipV="1">
            <a:off x="8097838" y="5054601"/>
            <a:ext cx="88900" cy="2190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17" name="Line 681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19" name="Line 683"/>
          <p:cNvSpPr>
            <a:spLocks noChangeShapeType="1"/>
          </p:cNvSpPr>
          <p:nvPr/>
        </p:nvSpPr>
        <p:spPr bwMode="auto">
          <a:xfrm>
            <a:off x="7808913" y="3551238"/>
            <a:ext cx="0" cy="1063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20" name="Line 684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pic>
        <p:nvPicPr>
          <p:cNvPr id="46100" name="Picture 685" descr="access_point_stylized_smal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4389" y="3548064"/>
            <a:ext cx="369887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2" name="Line 686"/>
          <p:cNvSpPr>
            <a:spLocks noChangeShapeType="1"/>
          </p:cNvSpPr>
          <p:nvPr/>
        </p:nvSpPr>
        <p:spPr bwMode="auto">
          <a:xfrm rot="5400000" flipV="1">
            <a:off x="9518651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23" name="Line 687"/>
          <p:cNvSpPr>
            <a:spLocks noChangeShapeType="1"/>
          </p:cNvSpPr>
          <p:nvPr/>
        </p:nvSpPr>
        <p:spPr bwMode="auto">
          <a:xfrm flipV="1">
            <a:off x="7418389" y="3733801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pic>
        <p:nvPicPr>
          <p:cNvPr id="46103" name="Picture 688" descr="access_point_stylized_smal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5975" y="3546475"/>
            <a:ext cx="3698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5" name="Line 69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26" name="Line 69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27" name="Line 69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28" name="Line 708"/>
          <p:cNvSpPr>
            <a:spLocks noChangeShapeType="1"/>
          </p:cNvSpPr>
          <p:nvPr/>
        </p:nvSpPr>
        <p:spPr bwMode="auto">
          <a:xfrm>
            <a:off x="7813675" y="2406650"/>
            <a:ext cx="152400" cy="95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6108" name="Oval 407"/>
          <p:cNvSpPr>
            <a:spLocks noChangeArrowheads="1"/>
          </p:cNvSpPr>
          <p:nvPr/>
        </p:nvSpPr>
        <p:spPr bwMode="auto">
          <a:xfrm>
            <a:off x="7878763" y="2565400"/>
            <a:ext cx="387350" cy="95250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46109" name="Rectangle 410"/>
          <p:cNvSpPr>
            <a:spLocks noChangeArrowheads="1"/>
          </p:cNvSpPr>
          <p:nvPr/>
        </p:nvSpPr>
        <p:spPr bwMode="auto">
          <a:xfrm>
            <a:off x="7878764" y="2555875"/>
            <a:ext cx="388937" cy="58738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46110" name="Oval 411"/>
          <p:cNvSpPr>
            <a:spLocks noChangeArrowheads="1"/>
          </p:cNvSpPr>
          <p:nvPr/>
        </p:nvSpPr>
        <p:spPr bwMode="auto">
          <a:xfrm>
            <a:off x="7877175" y="2490789"/>
            <a:ext cx="387350" cy="11112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  <a:cs typeface="Arial" pitchFamily="34" charset="0"/>
            </a:endParaRPr>
          </a:p>
        </p:txBody>
      </p:sp>
      <p:grpSp>
        <p:nvGrpSpPr>
          <p:cNvPr id="46111" name="Group 712"/>
          <p:cNvGrpSpPr>
            <a:grpSpLocks/>
          </p:cNvGrpSpPr>
          <p:nvPr/>
        </p:nvGrpSpPr>
        <p:grpSpPr bwMode="auto">
          <a:xfrm>
            <a:off x="7954964" y="2519364"/>
            <a:ext cx="219075" cy="52387"/>
            <a:chOff x="2468" y="1332"/>
            <a:chExt cx="310" cy="60"/>
          </a:xfrm>
        </p:grpSpPr>
        <p:sp>
          <p:nvSpPr>
            <p:cNvPr id="46529" name="Freeform 713"/>
            <p:cNvSpPr>
              <a:spLocks/>
            </p:cNvSpPr>
            <p:nvPr/>
          </p:nvSpPr>
          <p:spPr bwMode="auto">
            <a:xfrm>
              <a:off x="2468" y="1332"/>
              <a:ext cx="310" cy="60"/>
            </a:xfrm>
            <a:custGeom>
              <a:avLst/>
              <a:gdLst>
                <a:gd name="T0" fmla="*/ 0 w 310"/>
                <a:gd name="T1" fmla="*/ 60 h 60"/>
                <a:gd name="T2" fmla="*/ 96 w 310"/>
                <a:gd name="T3" fmla="*/ 60 h 60"/>
                <a:gd name="T4" fmla="*/ 192 w 310"/>
                <a:gd name="T5" fmla="*/ 0 h 60"/>
                <a:gd name="T6" fmla="*/ 310 w 31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0" h="60">
                  <a:moveTo>
                    <a:pt x="0" y="60"/>
                  </a:moveTo>
                  <a:lnTo>
                    <a:pt x="96" y="60"/>
                  </a:lnTo>
                  <a:lnTo>
                    <a:pt x="192" y="0"/>
                  </a:lnTo>
                  <a:lnTo>
                    <a:pt x="310" y="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530" name="Freeform 714"/>
            <p:cNvSpPr>
              <a:spLocks/>
            </p:cNvSpPr>
            <p:nvPr/>
          </p:nvSpPr>
          <p:spPr bwMode="auto">
            <a:xfrm>
              <a:off x="2482" y="1332"/>
              <a:ext cx="282" cy="60"/>
            </a:xfrm>
            <a:custGeom>
              <a:avLst/>
              <a:gdLst>
                <a:gd name="T0" fmla="*/ 0 w 282"/>
                <a:gd name="T1" fmla="*/ 0 h 60"/>
                <a:gd name="T2" fmla="*/ 96 w 282"/>
                <a:gd name="T3" fmla="*/ 0 h 60"/>
                <a:gd name="T4" fmla="*/ 192 w 282"/>
                <a:gd name="T5" fmla="*/ 60 h 60"/>
                <a:gd name="T6" fmla="*/ 282 w 28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" h="60">
                  <a:moveTo>
                    <a:pt x="0" y="0"/>
                  </a:moveTo>
                  <a:lnTo>
                    <a:pt x="96" y="0"/>
                  </a:lnTo>
                  <a:lnTo>
                    <a:pt x="192" y="60"/>
                  </a:lnTo>
                  <a:lnTo>
                    <a:pt x="282" y="6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33" name="Line 715"/>
          <p:cNvSpPr>
            <a:spLocks noChangeShapeType="1"/>
          </p:cNvSpPr>
          <p:nvPr/>
        </p:nvSpPr>
        <p:spPr bwMode="auto">
          <a:xfrm>
            <a:off x="7878763" y="2543176"/>
            <a:ext cx="0" cy="746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134" name="Line 762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46114" name="Group 78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4652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52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52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524" name="Group 78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6527" name="Freeform 78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28" name="Freeform 78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46" name="Line 78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47" name="Line 78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115" name="Group 79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4651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51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51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516" name="Group 79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6519" name="Freeform 79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20" name="Freeform 79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38" name="Line 79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39" name="Line 79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116" name="Group 79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4650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50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50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508" name="Group 80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6511" name="Freeform 80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12" name="Freeform 80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30" name="Line 80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31" name="Line 80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117" name="Group 80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4649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49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49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500" name="Group 81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6503" name="Freeform 81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04" name="Freeform 81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2" name="Line 815"/>
            <p:cNvSpPr>
              <a:spLocks noChangeShapeType="1"/>
            </p:cNvSpPr>
            <p:nvPr/>
          </p:nvSpPr>
          <p:spPr bwMode="auto">
            <a:xfrm>
              <a:off x="4335" y="1503"/>
              <a:ext cx="0" cy="5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23" name="Line 816"/>
            <p:cNvSpPr>
              <a:spLocks noChangeShapeType="1"/>
            </p:cNvSpPr>
            <p:nvPr/>
          </p:nvSpPr>
          <p:spPr bwMode="auto">
            <a:xfrm>
              <a:off x="4578" y="1505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118" name="Group 817"/>
          <p:cNvGrpSpPr>
            <a:grpSpLocks/>
          </p:cNvGrpSpPr>
          <p:nvPr/>
        </p:nvGrpSpPr>
        <p:grpSpPr bwMode="auto">
          <a:xfrm>
            <a:off x="7551739" y="1738313"/>
            <a:ext cx="517525" cy="508000"/>
            <a:chOff x="2920" y="1424"/>
            <a:chExt cx="326" cy="320"/>
          </a:xfrm>
        </p:grpSpPr>
        <p:sp>
          <p:nvSpPr>
            <p:cNvPr id="4510" name="Oval 818"/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46490" name="Group 819"/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4513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514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515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516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496" name="Freeform 824"/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DDDDDD"/>
              </a:solidFill>
              <a:ln w="19050" cmpd="sng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491" name="Freeform 825"/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DDDDDD"/>
            </a:solidFill>
            <a:ln w="19050" cmpd="sng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119" name="Group 826"/>
          <p:cNvGrpSpPr>
            <a:grpSpLocks/>
          </p:cNvGrpSpPr>
          <p:nvPr/>
        </p:nvGrpSpPr>
        <p:grpSpPr bwMode="auto">
          <a:xfrm>
            <a:off x="7662864" y="1989139"/>
            <a:ext cx="282575" cy="477837"/>
            <a:chOff x="3748" y="1253"/>
            <a:chExt cx="178" cy="301"/>
          </a:xfrm>
        </p:grpSpPr>
        <p:sp>
          <p:nvSpPr>
            <p:cNvPr id="46473" name="Line 270"/>
            <p:cNvSpPr>
              <a:spLocks noChangeShapeType="1"/>
            </p:cNvSpPr>
            <p:nvPr/>
          </p:nvSpPr>
          <p:spPr bwMode="auto">
            <a:xfrm flipH="1">
              <a:off x="3748" y="1276"/>
              <a:ext cx="89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74" name="Line 271"/>
            <p:cNvSpPr>
              <a:spLocks noChangeShapeType="1"/>
            </p:cNvSpPr>
            <p:nvPr/>
          </p:nvSpPr>
          <p:spPr bwMode="auto">
            <a:xfrm>
              <a:off x="3837" y="1276"/>
              <a:ext cx="89" cy="2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75" name="Line 272"/>
            <p:cNvSpPr>
              <a:spLocks noChangeShapeType="1"/>
            </p:cNvSpPr>
            <p:nvPr/>
          </p:nvSpPr>
          <p:spPr bwMode="auto">
            <a:xfrm>
              <a:off x="3748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76" name="Line 273"/>
            <p:cNvSpPr>
              <a:spLocks noChangeShapeType="1"/>
            </p:cNvSpPr>
            <p:nvPr/>
          </p:nvSpPr>
          <p:spPr bwMode="auto">
            <a:xfrm flipH="1">
              <a:off x="3837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77" name="Line 274"/>
            <p:cNvSpPr>
              <a:spLocks noChangeShapeType="1"/>
            </p:cNvSpPr>
            <p:nvPr/>
          </p:nvSpPr>
          <p:spPr bwMode="auto">
            <a:xfrm>
              <a:off x="3837" y="128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78" name="Line 275"/>
            <p:cNvSpPr>
              <a:spLocks noChangeShapeType="1"/>
            </p:cNvSpPr>
            <p:nvPr/>
          </p:nvSpPr>
          <p:spPr bwMode="auto">
            <a:xfrm flipV="1">
              <a:off x="3748" y="1501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79" name="Line 276"/>
            <p:cNvSpPr>
              <a:spLocks noChangeShapeType="1"/>
            </p:cNvSpPr>
            <p:nvPr/>
          </p:nvSpPr>
          <p:spPr bwMode="auto">
            <a:xfrm flipH="1" flipV="1">
              <a:off x="3837" y="1501"/>
              <a:ext cx="89" cy="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80" name="Line 277"/>
            <p:cNvSpPr>
              <a:spLocks noChangeShapeType="1"/>
            </p:cNvSpPr>
            <p:nvPr/>
          </p:nvSpPr>
          <p:spPr bwMode="auto">
            <a:xfrm>
              <a:off x="3786" y="1418"/>
              <a:ext cx="51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81" name="Line 278"/>
            <p:cNvSpPr>
              <a:spLocks noChangeShapeType="1"/>
            </p:cNvSpPr>
            <p:nvPr/>
          </p:nvSpPr>
          <p:spPr bwMode="auto">
            <a:xfrm flipV="1">
              <a:off x="3837" y="1418"/>
              <a:ext cx="54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82" name="Line 279"/>
            <p:cNvSpPr>
              <a:spLocks noChangeShapeType="1"/>
            </p:cNvSpPr>
            <p:nvPr/>
          </p:nvSpPr>
          <p:spPr bwMode="auto">
            <a:xfrm>
              <a:off x="3768" y="1455"/>
              <a:ext cx="66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83" name="Line 280"/>
            <p:cNvSpPr>
              <a:spLocks noChangeShapeType="1"/>
            </p:cNvSpPr>
            <p:nvPr/>
          </p:nvSpPr>
          <p:spPr bwMode="auto">
            <a:xfrm flipV="1">
              <a:off x="3837" y="1461"/>
              <a:ext cx="6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84" name="Line 281"/>
            <p:cNvSpPr>
              <a:spLocks noChangeShapeType="1"/>
            </p:cNvSpPr>
            <p:nvPr/>
          </p:nvSpPr>
          <p:spPr bwMode="auto">
            <a:xfrm flipV="1">
              <a:off x="3837" y="1381"/>
              <a:ext cx="34" cy="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85" name="Line 282"/>
            <p:cNvSpPr>
              <a:spLocks noChangeShapeType="1"/>
            </p:cNvSpPr>
            <p:nvPr/>
          </p:nvSpPr>
          <p:spPr bwMode="auto">
            <a:xfrm flipV="1">
              <a:off x="3837" y="1329"/>
              <a:ext cx="21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86" name="Line 283"/>
            <p:cNvSpPr>
              <a:spLocks noChangeShapeType="1"/>
            </p:cNvSpPr>
            <p:nvPr/>
          </p:nvSpPr>
          <p:spPr bwMode="auto">
            <a:xfrm>
              <a:off x="3798" y="1377"/>
              <a:ext cx="4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487" name="Line 284"/>
            <p:cNvSpPr>
              <a:spLocks noChangeShapeType="1"/>
            </p:cNvSpPr>
            <p:nvPr/>
          </p:nvSpPr>
          <p:spPr bwMode="auto">
            <a:xfrm>
              <a:off x="3817" y="1327"/>
              <a:ext cx="24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09" name="Oval 842"/>
            <p:cNvSpPr>
              <a:spLocks noChangeArrowheads="1"/>
            </p:cNvSpPr>
            <p:nvPr/>
          </p:nvSpPr>
          <p:spPr bwMode="auto">
            <a:xfrm>
              <a:off x="3821" y="1253"/>
              <a:ext cx="30" cy="2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120" name="Group 843"/>
          <p:cNvGrpSpPr>
            <a:grpSpLocks/>
          </p:cNvGrpSpPr>
          <p:nvPr/>
        </p:nvGrpSpPr>
        <p:grpSpPr bwMode="auto">
          <a:xfrm>
            <a:off x="6911976" y="1963739"/>
            <a:ext cx="519113" cy="128587"/>
            <a:chOff x="2199" y="955"/>
            <a:chExt cx="2547" cy="506"/>
          </a:xfrm>
        </p:grpSpPr>
        <p:sp>
          <p:nvSpPr>
            <p:cNvPr id="46467" name="Freeform 84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68" name="Freeform 84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69" name="Freeform 84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70" name="Freeform 84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71" name="Freeform 84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72" name="Freeform 84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121" name="Group 850"/>
          <p:cNvGrpSpPr>
            <a:grpSpLocks/>
          </p:cNvGrpSpPr>
          <p:nvPr/>
        </p:nvGrpSpPr>
        <p:grpSpPr bwMode="auto">
          <a:xfrm>
            <a:off x="7065963" y="1539875"/>
            <a:ext cx="519112" cy="128588"/>
            <a:chOff x="2199" y="955"/>
            <a:chExt cx="2547" cy="506"/>
          </a:xfrm>
        </p:grpSpPr>
        <p:sp>
          <p:nvSpPr>
            <p:cNvPr id="46461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62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63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64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65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66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43" name="Line 857"/>
          <p:cNvSpPr>
            <a:spLocks noChangeShapeType="1"/>
          </p:cNvSpPr>
          <p:nvPr/>
        </p:nvSpPr>
        <p:spPr bwMode="auto">
          <a:xfrm flipH="1" flipV="1">
            <a:off x="7150100" y="2027238"/>
            <a:ext cx="39688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46123" name="Group 858"/>
          <p:cNvGrpSpPr>
            <a:grpSpLocks/>
          </p:cNvGrpSpPr>
          <p:nvPr/>
        </p:nvGrpSpPr>
        <p:grpSpPr bwMode="auto">
          <a:xfrm>
            <a:off x="6916738" y="3527425"/>
            <a:ext cx="519112" cy="128588"/>
            <a:chOff x="2199" y="955"/>
            <a:chExt cx="2547" cy="506"/>
          </a:xfrm>
        </p:grpSpPr>
        <p:sp>
          <p:nvSpPr>
            <p:cNvPr id="46455" name="Freeform 859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56" name="Freeform 860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57" name="Freeform 861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58" name="Freeform 862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59" name="Freeform 863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60" name="Freeform 864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45" name="Line 865"/>
          <p:cNvSpPr>
            <a:spLocks noChangeShapeType="1"/>
          </p:cNvSpPr>
          <p:nvPr/>
        </p:nvSpPr>
        <p:spPr bwMode="auto">
          <a:xfrm>
            <a:off x="7302500" y="3119438"/>
            <a:ext cx="20638" cy="5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46125" name="Group 866"/>
          <p:cNvGrpSpPr>
            <a:grpSpLocks/>
          </p:cNvGrpSpPr>
          <p:nvPr/>
        </p:nvGrpSpPr>
        <p:grpSpPr bwMode="auto">
          <a:xfrm>
            <a:off x="8531226" y="5005389"/>
            <a:ext cx="519113" cy="128587"/>
            <a:chOff x="2199" y="955"/>
            <a:chExt cx="2547" cy="506"/>
          </a:xfrm>
        </p:grpSpPr>
        <p:sp>
          <p:nvSpPr>
            <p:cNvPr id="46449" name="Freeform 867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50" name="Freeform 868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51" name="Freeform 869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52" name="Freeform 870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53" name="Freeform 871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54" name="Freeform 872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126" name="Group 873"/>
          <p:cNvGrpSpPr>
            <a:grpSpLocks/>
          </p:cNvGrpSpPr>
          <p:nvPr/>
        </p:nvGrpSpPr>
        <p:grpSpPr bwMode="auto">
          <a:xfrm>
            <a:off x="8769351" y="5429250"/>
            <a:ext cx="519113" cy="128588"/>
            <a:chOff x="2199" y="955"/>
            <a:chExt cx="2547" cy="506"/>
          </a:xfrm>
        </p:grpSpPr>
        <p:sp>
          <p:nvSpPr>
            <p:cNvPr id="46443" name="Freeform 87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44" name="Freeform 87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45" name="Freeform 87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46" name="Freeform 87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47" name="Freeform 87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48" name="Freeform 87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127" name="Group 880"/>
          <p:cNvGrpSpPr>
            <a:grpSpLocks/>
          </p:cNvGrpSpPr>
          <p:nvPr/>
        </p:nvGrpSpPr>
        <p:grpSpPr bwMode="auto">
          <a:xfrm>
            <a:off x="8345488" y="5408614"/>
            <a:ext cx="519112" cy="128587"/>
            <a:chOff x="2199" y="955"/>
            <a:chExt cx="2547" cy="506"/>
          </a:xfrm>
        </p:grpSpPr>
        <p:sp>
          <p:nvSpPr>
            <p:cNvPr id="46437" name="Freeform 88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38" name="Freeform 88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39" name="Freeform 88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40" name="Freeform 88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41" name="Freeform 88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42" name="Freeform 88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128" name="Picture 887" descr="access_point_stylized_smal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83625" y="5056189"/>
            <a:ext cx="43338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50" name="Line 888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46130" name="Group 889"/>
          <p:cNvGrpSpPr>
            <a:grpSpLocks/>
          </p:cNvGrpSpPr>
          <p:nvPr/>
        </p:nvGrpSpPr>
        <p:grpSpPr bwMode="auto">
          <a:xfrm flipH="1">
            <a:off x="7299325" y="4533901"/>
            <a:ext cx="414338" cy="373063"/>
            <a:chOff x="2839" y="3501"/>
            <a:chExt cx="755" cy="803"/>
          </a:xfrm>
        </p:grpSpPr>
        <p:pic>
          <p:nvPicPr>
            <p:cNvPr id="46435" name="Picture 890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436" name="Freeform 89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6131" name="Group 892"/>
          <p:cNvGrpSpPr>
            <a:grpSpLocks/>
          </p:cNvGrpSpPr>
          <p:nvPr/>
        </p:nvGrpSpPr>
        <p:grpSpPr bwMode="auto">
          <a:xfrm flipH="1">
            <a:off x="6981825" y="4954588"/>
            <a:ext cx="482600" cy="406400"/>
            <a:chOff x="2839" y="3501"/>
            <a:chExt cx="755" cy="803"/>
          </a:xfrm>
        </p:grpSpPr>
        <p:pic>
          <p:nvPicPr>
            <p:cNvPr id="46433" name="Picture 893" descr="desktop_computer_stylized_medium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434" name="Freeform 89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6132" name="Group 895"/>
          <p:cNvGrpSpPr>
            <a:grpSpLocks/>
          </p:cNvGrpSpPr>
          <p:nvPr/>
        </p:nvGrpSpPr>
        <p:grpSpPr bwMode="auto">
          <a:xfrm flipH="1">
            <a:off x="7459664" y="5256213"/>
            <a:ext cx="427037" cy="349250"/>
            <a:chOff x="2839" y="3501"/>
            <a:chExt cx="755" cy="803"/>
          </a:xfrm>
        </p:grpSpPr>
        <p:pic>
          <p:nvPicPr>
            <p:cNvPr id="46431" name="Picture 896" descr="desktop_computer_stylized_mediu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432" name="Freeform 897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6133" name="Group 898"/>
          <p:cNvGrpSpPr>
            <a:grpSpLocks/>
          </p:cNvGrpSpPr>
          <p:nvPr/>
        </p:nvGrpSpPr>
        <p:grpSpPr bwMode="auto">
          <a:xfrm>
            <a:off x="8074025" y="5238750"/>
            <a:ext cx="427038" cy="350838"/>
            <a:chOff x="2839" y="3501"/>
            <a:chExt cx="755" cy="803"/>
          </a:xfrm>
        </p:grpSpPr>
        <p:pic>
          <p:nvPicPr>
            <p:cNvPr id="46429" name="Picture 899" descr="desktop_computer_stylized_mediu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430" name="Freeform 900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46134" name="Picture 901" descr="car_icon_small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66063" y="1720851"/>
            <a:ext cx="8493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135" name="Group 902"/>
          <p:cNvGrpSpPr>
            <a:grpSpLocks/>
          </p:cNvGrpSpPr>
          <p:nvPr/>
        </p:nvGrpSpPr>
        <p:grpSpPr bwMode="auto">
          <a:xfrm>
            <a:off x="7137401" y="1546226"/>
            <a:ext cx="415925" cy="385763"/>
            <a:chOff x="2751" y="1851"/>
            <a:chExt cx="462" cy="478"/>
          </a:xfrm>
        </p:grpSpPr>
        <p:pic>
          <p:nvPicPr>
            <p:cNvPr id="46427" name="Picture 903" descr="iphone_stylized_small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428" name="Picture 904" descr="antenna_radiation_stylized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6136" name="Picture 905" descr="access_point_stylized_smal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88388" y="5057776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137" name="Group 906"/>
          <p:cNvGrpSpPr>
            <a:grpSpLocks/>
          </p:cNvGrpSpPr>
          <p:nvPr/>
        </p:nvGrpSpPr>
        <p:grpSpPr bwMode="auto">
          <a:xfrm>
            <a:off x="9764713" y="5002213"/>
            <a:ext cx="227012" cy="481012"/>
            <a:chOff x="4140" y="429"/>
            <a:chExt cx="1425" cy="2396"/>
          </a:xfrm>
        </p:grpSpPr>
        <p:sp>
          <p:nvSpPr>
            <p:cNvPr id="46395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17" name="Rectangle 908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397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98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20" name="Rectangle 911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46400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46" name="AutoShape 913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447" name="AutoShape 914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422" name="Rectangle 915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46402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44" name="AutoShape 917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445" name="AutoShape 918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424" name="Rectangle 919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425" name="Rectangle 920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46405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42" name="AutoShape 922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443" name="AutoShape 923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6406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407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40" name="AutoShape 926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441" name="AutoShape 927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429" name="Rectangle 928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409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410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32" name="Oval 931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412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34" name="AutoShape 933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435" name="AutoShape 934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436" name="Oval 935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437" name="Oval 936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38" name="Oval 937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439" name="Rectangle 938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138" name="Group 939"/>
          <p:cNvGrpSpPr>
            <a:grpSpLocks/>
          </p:cNvGrpSpPr>
          <p:nvPr/>
        </p:nvGrpSpPr>
        <p:grpSpPr bwMode="auto">
          <a:xfrm>
            <a:off x="9448801" y="5303838"/>
            <a:ext cx="227013" cy="481012"/>
            <a:chOff x="4140" y="429"/>
            <a:chExt cx="1425" cy="2396"/>
          </a:xfrm>
        </p:grpSpPr>
        <p:sp>
          <p:nvSpPr>
            <p:cNvPr id="46363" name="Freeform 94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85" name="Rectangle 941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365" name="Freeform 94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66" name="Freeform 94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88" name="Rectangle 944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46368" name="Group 94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14" name="AutoShape 946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415" name="AutoShape 947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390" name="Rectangle 948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46370" name="Group 94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12" name="AutoShape 950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413" name="AutoShape 951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392" name="Rectangle 952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393" name="Rectangle 953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46373" name="Group 95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10" name="AutoShape 955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411" name="AutoShape 956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6374" name="Freeform 95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375" name="Group 95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08" name="AutoShape 959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409" name="AutoShape 960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397" name="Rectangle 961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377" name="Freeform 96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78" name="Freeform 96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00" name="Oval 964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380" name="Freeform 96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02" name="AutoShape 966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403" name="AutoShape 967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404" name="Oval 968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405" name="Oval 969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06" name="Oval 970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407" name="Rectangle 971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139" name="Group 972"/>
          <p:cNvGrpSpPr>
            <a:grpSpLocks/>
          </p:cNvGrpSpPr>
          <p:nvPr/>
        </p:nvGrpSpPr>
        <p:grpSpPr bwMode="auto">
          <a:xfrm>
            <a:off x="6826250" y="2043114"/>
            <a:ext cx="534988" cy="407987"/>
            <a:chOff x="877" y="1008"/>
            <a:chExt cx="2747" cy="2591"/>
          </a:xfrm>
        </p:grpSpPr>
        <p:pic>
          <p:nvPicPr>
            <p:cNvPr id="46340" name="Picture 973" descr="antenna_stylized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341" name="Picture 974" descr="laptop_keyboard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342" name="Freeform 975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27 w 2982"/>
                <a:gd name="T1" fmla="*/ 0 h 2442"/>
                <a:gd name="T2" fmla="*/ 0 w 2982"/>
                <a:gd name="T3" fmla="*/ 44 h 2442"/>
                <a:gd name="T4" fmla="*/ 119 w 2982"/>
                <a:gd name="T5" fmla="*/ 62 h 2442"/>
                <a:gd name="T6" fmla="*/ 148 w 2982"/>
                <a:gd name="T7" fmla="*/ 8 h 2442"/>
                <a:gd name="T8" fmla="*/ 2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46343" name="Picture 976" descr="screen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344" name="Freeform 977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25 w 2528"/>
                <a:gd name="T3" fmla="*/ 9 h 455"/>
                <a:gd name="T4" fmla="*/ 122 w 2528"/>
                <a:gd name="T5" fmla="*/ 11 h 455"/>
                <a:gd name="T6" fmla="*/ 0 w 2528"/>
                <a:gd name="T7" fmla="*/ 2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45" name="Freeform 978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28 w 702"/>
                <a:gd name="T1" fmla="*/ 0 h 1893"/>
                <a:gd name="T2" fmla="*/ 0 w 702"/>
                <a:gd name="T3" fmla="*/ 47 h 1893"/>
                <a:gd name="T4" fmla="*/ 5 w 702"/>
                <a:gd name="T5" fmla="*/ 48 h 1893"/>
                <a:gd name="T6" fmla="*/ 35 w 702"/>
                <a:gd name="T7" fmla="*/ 1 h 1893"/>
                <a:gd name="T8" fmla="*/ 2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46" name="Freeform 979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38 w 756"/>
                <a:gd name="T1" fmla="*/ 0 h 2184"/>
                <a:gd name="T2" fmla="*/ 7 w 756"/>
                <a:gd name="T3" fmla="*/ 55 h 2184"/>
                <a:gd name="T4" fmla="*/ 0 w 756"/>
                <a:gd name="T5" fmla="*/ 54 h 2184"/>
                <a:gd name="T6" fmla="*/ 30 w 756"/>
                <a:gd name="T7" fmla="*/ 2 h 2184"/>
                <a:gd name="T8" fmla="*/ 3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47" name="Freeform 980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3 h 738"/>
                <a:gd name="T4" fmla="*/ 121 w 2773"/>
                <a:gd name="T5" fmla="*/ 18 h 738"/>
                <a:gd name="T6" fmla="*/ 118 w 2773"/>
                <a:gd name="T7" fmla="*/ 15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48" name="Freeform 981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58 w 637"/>
                <a:gd name="T1" fmla="*/ 0 h 1659"/>
                <a:gd name="T2" fmla="*/ 59 w 637"/>
                <a:gd name="T3" fmla="*/ 0 h 1659"/>
                <a:gd name="T4" fmla="*/ 6 w 637"/>
                <a:gd name="T5" fmla="*/ 223 h 1659"/>
                <a:gd name="T6" fmla="*/ 0 w 637"/>
                <a:gd name="T7" fmla="*/ 220 h 1659"/>
                <a:gd name="T8" fmla="*/ 58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49" name="Freeform 982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8 h 550"/>
                <a:gd name="T4" fmla="*/ 203 w 2216"/>
                <a:gd name="T5" fmla="*/ 75 h 550"/>
                <a:gd name="T6" fmla="*/ 208 w 2216"/>
                <a:gd name="T7" fmla="*/ 6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350" name="Group 983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357" name="Freeform 984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58" name="Freeform 985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59" name="Freeform 986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60" name="Freeform 987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61" name="Freeform 988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62" name="Freeform 989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351" name="Freeform 990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55 h 792"/>
                <a:gd name="T2" fmla="*/ 56 w 990"/>
                <a:gd name="T3" fmla="*/ 0 h 792"/>
                <a:gd name="T4" fmla="*/ 56 w 990"/>
                <a:gd name="T5" fmla="*/ 4 h 792"/>
                <a:gd name="T6" fmla="*/ 0 w 990"/>
                <a:gd name="T7" fmla="*/ 60 h 792"/>
                <a:gd name="T8" fmla="*/ 1 w 990"/>
                <a:gd name="T9" fmla="*/ 55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52" name="Freeform 991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2 w 2532"/>
                <a:gd name="T3" fmla="*/ 0 h 723"/>
                <a:gd name="T4" fmla="*/ 145 w 2532"/>
                <a:gd name="T5" fmla="*/ 51 h 723"/>
                <a:gd name="T6" fmla="*/ 145 w 2532"/>
                <a:gd name="T7" fmla="*/ 54 h 723"/>
                <a:gd name="T8" fmla="*/ 0 w 2532"/>
                <a:gd name="T9" fmla="*/ 2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53" name="Freeform 992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2 w 26"/>
                <a:gd name="T1" fmla="*/ 1 h 147"/>
                <a:gd name="T2" fmla="*/ 2 w 26"/>
                <a:gd name="T3" fmla="*/ 10 h 147"/>
                <a:gd name="T4" fmla="*/ 0 w 26"/>
                <a:gd name="T5" fmla="*/ 10 h 147"/>
                <a:gd name="T6" fmla="*/ 1 w 26"/>
                <a:gd name="T7" fmla="*/ 0 h 147"/>
                <a:gd name="T8" fmla="*/ 2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54" name="Freeform 993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67 w 1176"/>
                <a:gd name="T1" fmla="*/ 0 h 606"/>
                <a:gd name="T2" fmla="*/ 0 w 1176"/>
                <a:gd name="T3" fmla="*/ 45 h 606"/>
                <a:gd name="T4" fmla="*/ 1 w 1176"/>
                <a:gd name="T5" fmla="*/ 45 h 606"/>
                <a:gd name="T6" fmla="*/ 67 w 1176"/>
                <a:gd name="T7" fmla="*/ 1 h 606"/>
                <a:gd name="T8" fmla="*/ 6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55" name="Freeform 994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05 w 2532"/>
                <a:gd name="T5" fmla="*/ 40 h 723"/>
                <a:gd name="T6" fmla="*/ 105 w 2532"/>
                <a:gd name="T7" fmla="*/ 4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56" name="Freeform 995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49 h 723"/>
                <a:gd name="T6" fmla="*/ 0 w 2532"/>
                <a:gd name="T7" fmla="*/ 52 h 723"/>
                <a:gd name="T8" fmla="*/ 0 w 2532"/>
                <a:gd name="T9" fmla="*/ 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140" name="Picture 996" descr="laptop_keyboard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109064" flipH="1">
            <a:off x="8421689" y="57356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41" name="Freeform 997"/>
          <p:cNvSpPr>
            <a:spLocks/>
          </p:cNvSpPr>
          <p:nvPr/>
        </p:nvSpPr>
        <p:spPr bwMode="auto">
          <a:xfrm>
            <a:off x="8550275" y="55800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6142" name="Picture 998" descr="screen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566151" y="55848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43" name="Freeform 999"/>
          <p:cNvSpPr>
            <a:spLocks/>
          </p:cNvSpPr>
          <p:nvPr/>
        </p:nvSpPr>
        <p:spPr bwMode="auto">
          <a:xfrm>
            <a:off x="8607426" y="5573714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44" name="Freeform 1000"/>
          <p:cNvSpPr>
            <a:spLocks/>
          </p:cNvSpPr>
          <p:nvPr/>
        </p:nvSpPr>
        <p:spPr bwMode="auto">
          <a:xfrm>
            <a:off x="8548689" y="5573714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45" name="Freeform 1001"/>
          <p:cNvSpPr>
            <a:spLocks/>
          </p:cNvSpPr>
          <p:nvPr/>
        </p:nvSpPr>
        <p:spPr bwMode="auto">
          <a:xfrm>
            <a:off x="8791576" y="5602289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46" name="Freeform 1002"/>
          <p:cNvSpPr>
            <a:spLocks/>
          </p:cNvSpPr>
          <p:nvPr/>
        </p:nvSpPr>
        <p:spPr bwMode="auto">
          <a:xfrm>
            <a:off x="8547101" y="57261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47" name="Freeform 1003"/>
          <p:cNvSpPr>
            <a:spLocks/>
          </p:cNvSpPr>
          <p:nvPr/>
        </p:nvSpPr>
        <p:spPr bwMode="auto">
          <a:xfrm>
            <a:off x="8799513" y="5603876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48" name="Freeform 1004"/>
          <p:cNvSpPr>
            <a:spLocks/>
          </p:cNvSpPr>
          <p:nvPr/>
        </p:nvSpPr>
        <p:spPr bwMode="auto">
          <a:xfrm>
            <a:off x="8547101" y="57356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6149" name="Group 1005"/>
          <p:cNvGrpSpPr>
            <a:grpSpLocks/>
          </p:cNvGrpSpPr>
          <p:nvPr/>
        </p:nvGrpSpPr>
        <p:grpSpPr bwMode="auto">
          <a:xfrm>
            <a:off x="8543926" y="5800725"/>
            <a:ext cx="87313" cy="38100"/>
            <a:chOff x="1740" y="2642"/>
            <a:chExt cx="752" cy="327"/>
          </a:xfrm>
        </p:grpSpPr>
        <p:sp>
          <p:nvSpPr>
            <p:cNvPr id="46334" name="Freeform 1006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35" name="Freeform 1007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36" name="Freeform 1008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37" name="Freeform 1009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38" name="Freeform 1010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39" name="Freeform 1011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150" name="Freeform 1012"/>
          <p:cNvSpPr>
            <a:spLocks/>
          </p:cNvSpPr>
          <p:nvPr/>
        </p:nvSpPr>
        <p:spPr bwMode="auto">
          <a:xfrm>
            <a:off x="8693151" y="5807076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51" name="Freeform 1013"/>
          <p:cNvSpPr>
            <a:spLocks/>
          </p:cNvSpPr>
          <p:nvPr/>
        </p:nvSpPr>
        <p:spPr bwMode="auto">
          <a:xfrm>
            <a:off x="8421688" y="5813426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52" name="Freeform 1014"/>
          <p:cNvSpPr>
            <a:spLocks/>
          </p:cNvSpPr>
          <p:nvPr/>
        </p:nvSpPr>
        <p:spPr bwMode="auto">
          <a:xfrm>
            <a:off x="8423275" y="5799139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53" name="Freeform 1015"/>
          <p:cNvSpPr>
            <a:spLocks/>
          </p:cNvSpPr>
          <p:nvPr/>
        </p:nvSpPr>
        <p:spPr bwMode="auto">
          <a:xfrm>
            <a:off x="8423276" y="57388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54" name="Freeform 1016"/>
          <p:cNvSpPr>
            <a:spLocks/>
          </p:cNvSpPr>
          <p:nvPr/>
        </p:nvSpPr>
        <p:spPr bwMode="auto">
          <a:xfrm>
            <a:off x="8431214" y="5802314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55" name="Freeform 1017"/>
          <p:cNvSpPr>
            <a:spLocks/>
          </p:cNvSpPr>
          <p:nvPr/>
        </p:nvSpPr>
        <p:spPr bwMode="auto">
          <a:xfrm flipV="1">
            <a:off x="8688389" y="5797551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6156" name="Picture 1018" descr="laptop_keyboard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rot="109064" flipH="1">
            <a:off x="7105650" y="3290888"/>
            <a:ext cx="363538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57" name="Freeform 1019"/>
          <p:cNvSpPr>
            <a:spLocks/>
          </p:cNvSpPr>
          <p:nvPr/>
        </p:nvSpPr>
        <p:spPr bwMode="auto">
          <a:xfrm>
            <a:off x="7226300" y="3135313"/>
            <a:ext cx="292100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6158" name="Picture 1020" descr="screen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240588" y="3140075"/>
            <a:ext cx="2667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59" name="Freeform 1021"/>
          <p:cNvSpPr>
            <a:spLocks/>
          </p:cNvSpPr>
          <p:nvPr/>
        </p:nvSpPr>
        <p:spPr bwMode="auto">
          <a:xfrm>
            <a:off x="7280275" y="3128964"/>
            <a:ext cx="247650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60" name="Freeform 1022"/>
          <p:cNvSpPr>
            <a:spLocks/>
          </p:cNvSpPr>
          <p:nvPr/>
        </p:nvSpPr>
        <p:spPr bwMode="auto">
          <a:xfrm>
            <a:off x="7224713" y="3128964"/>
            <a:ext cx="68262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61" name="Freeform 1023"/>
          <p:cNvSpPr>
            <a:spLocks/>
          </p:cNvSpPr>
          <p:nvPr/>
        </p:nvSpPr>
        <p:spPr bwMode="auto">
          <a:xfrm>
            <a:off x="7451726" y="3157539"/>
            <a:ext cx="74613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62" name="Freeform 1024"/>
          <p:cNvSpPr>
            <a:spLocks/>
          </p:cNvSpPr>
          <p:nvPr/>
        </p:nvSpPr>
        <p:spPr bwMode="auto">
          <a:xfrm>
            <a:off x="7223126" y="3281363"/>
            <a:ext cx="27146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63" name="Freeform 1025"/>
          <p:cNvSpPr>
            <a:spLocks/>
          </p:cNvSpPr>
          <p:nvPr/>
        </p:nvSpPr>
        <p:spPr bwMode="auto">
          <a:xfrm>
            <a:off x="7459663" y="3159126"/>
            <a:ext cx="69850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64" name="Freeform 1026"/>
          <p:cNvSpPr>
            <a:spLocks/>
          </p:cNvSpPr>
          <p:nvPr/>
        </p:nvSpPr>
        <p:spPr bwMode="auto">
          <a:xfrm>
            <a:off x="7223125" y="3290888"/>
            <a:ext cx="242888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6165" name="Group 1027"/>
          <p:cNvGrpSpPr>
            <a:grpSpLocks/>
          </p:cNvGrpSpPr>
          <p:nvPr/>
        </p:nvGrpSpPr>
        <p:grpSpPr bwMode="auto">
          <a:xfrm>
            <a:off x="7219951" y="3355975"/>
            <a:ext cx="80963" cy="38100"/>
            <a:chOff x="1740" y="2642"/>
            <a:chExt cx="752" cy="327"/>
          </a:xfrm>
        </p:grpSpPr>
        <p:sp>
          <p:nvSpPr>
            <p:cNvPr id="46328" name="Freeform 1028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29" name="Freeform 1029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30" name="Freeform 1030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31" name="Freeform 1031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32" name="Freeform 1032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33" name="Freeform 1033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166" name="Freeform 1034"/>
          <p:cNvSpPr>
            <a:spLocks/>
          </p:cNvSpPr>
          <p:nvPr/>
        </p:nvSpPr>
        <p:spPr bwMode="auto">
          <a:xfrm>
            <a:off x="7359651" y="3362326"/>
            <a:ext cx="10001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67" name="Freeform 1035"/>
          <p:cNvSpPr>
            <a:spLocks/>
          </p:cNvSpPr>
          <p:nvPr/>
        </p:nvSpPr>
        <p:spPr bwMode="auto">
          <a:xfrm>
            <a:off x="7107238" y="3368676"/>
            <a:ext cx="254000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68" name="Freeform 1036"/>
          <p:cNvSpPr>
            <a:spLocks/>
          </p:cNvSpPr>
          <p:nvPr/>
        </p:nvSpPr>
        <p:spPr bwMode="auto">
          <a:xfrm>
            <a:off x="7107239" y="3354389"/>
            <a:ext cx="1587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69" name="Freeform 1037"/>
          <p:cNvSpPr>
            <a:spLocks/>
          </p:cNvSpPr>
          <p:nvPr/>
        </p:nvSpPr>
        <p:spPr bwMode="auto">
          <a:xfrm>
            <a:off x="7107239" y="3294063"/>
            <a:ext cx="117475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70" name="Freeform 1038"/>
          <p:cNvSpPr>
            <a:spLocks/>
          </p:cNvSpPr>
          <p:nvPr/>
        </p:nvSpPr>
        <p:spPr bwMode="auto">
          <a:xfrm>
            <a:off x="7115175" y="3357564"/>
            <a:ext cx="241300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71" name="Freeform 1039"/>
          <p:cNvSpPr>
            <a:spLocks/>
          </p:cNvSpPr>
          <p:nvPr/>
        </p:nvSpPr>
        <p:spPr bwMode="auto">
          <a:xfrm flipV="1">
            <a:off x="7354889" y="3352801"/>
            <a:ext cx="9842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6172" name="Group 1040"/>
          <p:cNvGrpSpPr>
            <a:grpSpLocks/>
          </p:cNvGrpSpPr>
          <p:nvPr/>
        </p:nvGrpSpPr>
        <p:grpSpPr bwMode="auto">
          <a:xfrm flipH="1">
            <a:off x="7464425" y="3222626"/>
            <a:ext cx="414338" cy="373063"/>
            <a:chOff x="2839" y="3501"/>
            <a:chExt cx="755" cy="803"/>
          </a:xfrm>
        </p:grpSpPr>
        <p:pic>
          <p:nvPicPr>
            <p:cNvPr id="46326" name="Picture 1041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327" name="Freeform 1042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46173" name="Picture 1043" descr="laptop_keyboard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109064" flipH="1">
            <a:off x="8853489" y="56721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74" name="Freeform 1044"/>
          <p:cNvSpPr>
            <a:spLocks/>
          </p:cNvSpPr>
          <p:nvPr/>
        </p:nvSpPr>
        <p:spPr bwMode="auto">
          <a:xfrm>
            <a:off x="8982075" y="55165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6175" name="Picture 1045" descr="screen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997951" y="55213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76" name="Freeform 1046"/>
          <p:cNvSpPr>
            <a:spLocks/>
          </p:cNvSpPr>
          <p:nvPr/>
        </p:nvSpPr>
        <p:spPr bwMode="auto">
          <a:xfrm>
            <a:off x="9039226" y="5510214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77" name="Freeform 1047"/>
          <p:cNvSpPr>
            <a:spLocks/>
          </p:cNvSpPr>
          <p:nvPr/>
        </p:nvSpPr>
        <p:spPr bwMode="auto">
          <a:xfrm>
            <a:off x="8980489" y="5510214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78" name="Freeform 1048"/>
          <p:cNvSpPr>
            <a:spLocks/>
          </p:cNvSpPr>
          <p:nvPr/>
        </p:nvSpPr>
        <p:spPr bwMode="auto">
          <a:xfrm>
            <a:off x="9223376" y="5538789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79" name="Freeform 1049"/>
          <p:cNvSpPr>
            <a:spLocks/>
          </p:cNvSpPr>
          <p:nvPr/>
        </p:nvSpPr>
        <p:spPr bwMode="auto">
          <a:xfrm>
            <a:off x="8978901" y="56626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80" name="Freeform 1050"/>
          <p:cNvSpPr>
            <a:spLocks/>
          </p:cNvSpPr>
          <p:nvPr/>
        </p:nvSpPr>
        <p:spPr bwMode="auto">
          <a:xfrm>
            <a:off x="9231313" y="5540376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81" name="Freeform 1051"/>
          <p:cNvSpPr>
            <a:spLocks/>
          </p:cNvSpPr>
          <p:nvPr/>
        </p:nvSpPr>
        <p:spPr bwMode="auto">
          <a:xfrm>
            <a:off x="8978901" y="56721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6182" name="Group 1052"/>
          <p:cNvGrpSpPr>
            <a:grpSpLocks/>
          </p:cNvGrpSpPr>
          <p:nvPr/>
        </p:nvGrpSpPr>
        <p:grpSpPr bwMode="auto">
          <a:xfrm>
            <a:off x="8975726" y="5737225"/>
            <a:ext cx="87313" cy="38100"/>
            <a:chOff x="1740" y="2642"/>
            <a:chExt cx="752" cy="327"/>
          </a:xfrm>
        </p:grpSpPr>
        <p:sp>
          <p:nvSpPr>
            <p:cNvPr id="46320" name="Freeform 1053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21" name="Freeform 1054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22" name="Freeform 1055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23" name="Freeform 1056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24" name="Freeform 1057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25" name="Freeform 1058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183" name="Freeform 1059"/>
          <p:cNvSpPr>
            <a:spLocks/>
          </p:cNvSpPr>
          <p:nvPr/>
        </p:nvSpPr>
        <p:spPr bwMode="auto">
          <a:xfrm>
            <a:off x="9124951" y="5743576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84" name="Freeform 1060"/>
          <p:cNvSpPr>
            <a:spLocks/>
          </p:cNvSpPr>
          <p:nvPr/>
        </p:nvSpPr>
        <p:spPr bwMode="auto">
          <a:xfrm>
            <a:off x="8853488" y="5749926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85" name="Freeform 1061"/>
          <p:cNvSpPr>
            <a:spLocks/>
          </p:cNvSpPr>
          <p:nvPr/>
        </p:nvSpPr>
        <p:spPr bwMode="auto">
          <a:xfrm>
            <a:off x="8855075" y="5735639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86" name="Freeform 1062"/>
          <p:cNvSpPr>
            <a:spLocks/>
          </p:cNvSpPr>
          <p:nvPr/>
        </p:nvSpPr>
        <p:spPr bwMode="auto">
          <a:xfrm>
            <a:off x="8855076" y="56753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87" name="Freeform 1063"/>
          <p:cNvSpPr>
            <a:spLocks/>
          </p:cNvSpPr>
          <p:nvPr/>
        </p:nvSpPr>
        <p:spPr bwMode="auto">
          <a:xfrm>
            <a:off x="8863014" y="5738814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88" name="Freeform 1064"/>
          <p:cNvSpPr>
            <a:spLocks/>
          </p:cNvSpPr>
          <p:nvPr/>
        </p:nvSpPr>
        <p:spPr bwMode="auto">
          <a:xfrm flipV="1">
            <a:off x="9120189" y="5734051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6189" name="Group 1065"/>
          <p:cNvGrpSpPr>
            <a:grpSpLocks/>
          </p:cNvGrpSpPr>
          <p:nvPr/>
        </p:nvGrpSpPr>
        <p:grpSpPr bwMode="auto">
          <a:xfrm>
            <a:off x="7875589" y="2493963"/>
            <a:ext cx="390525" cy="169862"/>
            <a:chOff x="4650" y="1129"/>
            <a:chExt cx="246" cy="95"/>
          </a:xfrm>
        </p:grpSpPr>
        <p:sp>
          <p:nvSpPr>
            <p:cNvPr id="46312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313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31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315" name="Group 106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318" name="Freeform 107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19" name="Freeform 107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37" name="Line 107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338" name="Line 107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190" name="Group 1074"/>
          <p:cNvGrpSpPr>
            <a:grpSpLocks/>
          </p:cNvGrpSpPr>
          <p:nvPr/>
        </p:nvGrpSpPr>
        <p:grpSpPr bwMode="auto">
          <a:xfrm>
            <a:off x="7575551" y="3641726"/>
            <a:ext cx="390525" cy="169863"/>
            <a:chOff x="4650" y="1129"/>
            <a:chExt cx="246" cy="95"/>
          </a:xfrm>
        </p:grpSpPr>
        <p:sp>
          <p:nvSpPr>
            <p:cNvPr id="463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3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3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307" name="Group 1078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310" name="Freeform 107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11" name="Freeform 108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29" name="Line 1081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330" name="Line 1082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191" name="Group 1083"/>
          <p:cNvGrpSpPr>
            <a:grpSpLocks/>
          </p:cNvGrpSpPr>
          <p:nvPr/>
        </p:nvGrpSpPr>
        <p:grpSpPr bwMode="auto">
          <a:xfrm>
            <a:off x="7053263" y="3016250"/>
            <a:ext cx="519112" cy="128588"/>
            <a:chOff x="2199" y="955"/>
            <a:chExt cx="2547" cy="506"/>
          </a:xfrm>
        </p:grpSpPr>
        <p:sp>
          <p:nvSpPr>
            <p:cNvPr id="46298" name="Freeform 108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299" name="Freeform 108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00" name="Freeform 108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01" name="Freeform 108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02" name="Freeform 108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303" name="Freeform 108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192" name="Group 1090"/>
          <p:cNvGrpSpPr>
            <a:grpSpLocks/>
          </p:cNvGrpSpPr>
          <p:nvPr/>
        </p:nvGrpSpPr>
        <p:grpSpPr bwMode="auto">
          <a:xfrm>
            <a:off x="7772400" y="4852988"/>
            <a:ext cx="617538" cy="247650"/>
            <a:chOff x="2356" y="1300"/>
            <a:chExt cx="555" cy="194"/>
          </a:xfrm>
        </p:grpSpPr>
        <p:sp>
          <p:nvSpPr>
            <p:cNvPr id="4629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9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9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293" name="Group 109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296" name="Freeform 109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97" name="Freeform 109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15" name="Line 1097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316" name="Line 1098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193" name="Group 1099"/>
          <p:cNvGrpSpPr>
            <a:grpSpLocks/>
          </p:cNvGrpSpPr>
          <p:nvPr/>
        </p:nvGrpSpPr>
        <p:grpSpPr bwMode="auto">
          <a:xfrm>
            <a:off x="8493125" y="4510088"/>
            <a:ext cx="617538" cy="247650"/>
            <a:chOff x="2356" y="1300"/>
            <a:chExt cx="555" cy="194"/>
          </a:xfrm>
        </p:grpSpPr>
        <p:sp>
          <p:nvSpPr>
            <p:cNvPr id="4628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8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8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285" name="Group 1103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288" name="Freeform 110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89" name="Freeform 110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7" name="Line 1106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308" name="Line 1107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194" name="Group 1108"/>
          <p:cNvGrpSpPr>
            <a:grpSpLocks/>
          </p:cNvGrpSpPr>
          <p:nvPr/>
        </p:nvGrpSpPr>
        <p:grpSpPr bwMode="auto">
          <a:xfrm>
            <a:off x="9109075" y="4811713"/>
            <a:ext cx="617538" cy="247650"/>
            <a:chOff x="2356" y="1300"/>
            <a:chExt cx="555" cy="194"/>
          </a:xfrm>
        </p:grpSpPr>
        <p:sp>
          <p:nvSpPr>
            <p:cNvPr id="4627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7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7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277" name="Group 1112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280" name="Freeform 111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81" name="Freeform 111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99" name="Line 1115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300" name="Line 1116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46195" name="Freeform 1118"/>
          <p:cNvSpPr>
            <a:spLocks/>
          </p:cNvSpPr>
          <p:nvPr/>
        </p:nvSpPr>
        <p:spPr bwMode="auto">
          <a:xfrm>
            <a:off x="8528050" y="352742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196" name="Freeform 1119"/>
          <p:cNvSpPr>
            <a:spLocks/>
          </p:cNvSpPr>
          <p:nvPr/>
        </p:nvSpPr>
        <p:spPr bwMode="auto">
          <a:xfrm>
            <a:off x="8547101" y="2001839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218" name="Line 1120"/>
          <p:cNvSpPr>
            <a:spLocks noChangeShapeType="1"/>
          </p:cNvSpPr>
          <p:nvPr/>
        </p:nvSpPr>
        <p:spPr bwMode="auto">
          <a:xfrm>
            <a:off x="8920163" y="3813175"/>
            <a:ext cx="163512" cy="1206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219" name="Line 1121"/>
          <p:cNvSpPr>
            <a:spLocks noChangeShapeType="1"/>
          </p:cNvSpPr>
          <p:nvPr/>
        </p:nvSpPr>
        <p:spPr bwMode="auto">
          <a:xfrm>
            <a:off x="9017000" y="3733800"/>
            <a:ext cx="279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220" name="Line 1122"/>
          <p:cNvSpPr>
            <a:spLocks noChangeShapeType="1"/>
          </p:cNvSpPr>
          <p:nvPr/>
        </p:nvSpPr>
        <p:spPr bwMode="auto">
          <a:xfrm flipV="1">
            <a:off x="9253539" y="3819526"/>
            <a:ext cx="134937" cy="1047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221" name="Line 1123"/>
          <p:cNvSpPr>
            <a:spLocks noChangeShapeType="1"/>
          </p:cNvSpPr>
          <p:nvPr/>
        </p:nvSpPr>
        <p:spPr bwMode="auto">
          <a:xfrm flipV="1">
            <a:off x="9101139" y="2492376"/>
            <a:ext cx="123825" cy="873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222" name="Line 1124"/>
          <p:cNvSpPr>
            <a:spLocks noChangeShapeType="1"/>
          </p:cNvSpPr>
          <p:nvPr/>
        </p:nvSpPr>
        <p:spPr bwMode="auto">
          <a:xfrm flipV="1">
            <a:off x="9101139" y="2562226"/>
            <a:ext cx="263525" cy="288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223" name="Line 1125"/>
          <p:cNvSpPr>
            <a:spLocks noChangeShapeType="1"/>
          </p:cNvSpPr>
          <p:nvPr/>
        </p:nvSpPr>
        <p:spPr bwMode="auto">
          <a:xfrm>
            <a:off x="9466263" y="2560638"/>
            <a:ext cx="0" cy="1968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224" name="Line 1126"/>
          <p:cNvSpPr>
            <a:spLocks noChangeShapeType="1"/>
          </p:cNvSpPr>
          <p:nvPr/>
        </p:nvSpPr>
        <p:spPr bwMode="auto">
          <a:xfrm>
            <a:off x="9113838" y="2867025"/>
            <a:ext cx="18891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225" name="Line 1127"/>
          <p:cNvSpPr>
            <a:spLocks noChangeShapeType="1"/>
          </p:cNvSpPr>
          <p:nvPr/>
        </p:nvSpPr>
        <p:spPr bwMode="auto">
          <a:xfrm>
            <a:off x="9674225" y="2857500"/>
            <a:ext cx="177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226" name="Line 1128"/>
          <p:cNvSpPr>
            <a:spLocks noChangeShapeType="1"/>
          </p:cNvSpPr>
          <p:nvPr/>
        </p:nvSpPr>
        <p:spPr bwMode="auto">
          <a:xfrm flipH="1">
            <a:off x="8820151" y="2933700"/>
            <a:ext cx="98425" cy="7048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227" name="Line 1129"/>
          <p:cNvSpPr>
            <a:spLocks noChangeShapeType="1"/>
          </p:cNvSpPr>
          <p:nvPr/>
        </p:nvSpPr>
        <p:spPr bwMode="auto">
          <a:xfrm flipH="1">
            <a:off x="9412289" y="2933701"/>
            <a:ext cx="111125" cy="7270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46207" name="Group 1130"/>
          <p:cNvGrpSpPr>
            <a:grpSpLocks/>
          </p:cNvGrpSpPr>
          <p:nvPr/>
        </p:nvGrpSpPr>
        <p:grpSpPr bwMode="auto">
          <a:xfrm>
            <a:off x="9213851" y="2395538"/>
            <a:ext cx="390525" cy="169862"/>
            <a:chOff x="4650" y="1129"/>
            <a:chExt cx="246" cy="95"/>
          </a:xfrm>
        </p:grpSpPr>
        <p:sp>
          <p:nvSpPr>
            <p:cNvPr id="4626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6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6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269" name="Group 1134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72" name="Freeform 113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73" name="Freeform 113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91" name="Line 1137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292" name="Line 1138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208" name="Group 1139"/>
          <p:cNvGrpSpPr>
            <a:grpSpLocks/>
          </p:cNvGrpSpPr>
          <p:nvPr/>
        </p:nvGrpSpPr>
        <p:grpSpPr bwMode="auto">
          <a:xfrm>
            <a:off x="9286876" y="2757488"/>
            <a:ext cx="390525" cy="176212"/>
            <a:chOff x="4650" y="1129"/>
            <a:chExt cx="246" cy="95"/>
          </a:xfrm>
        </p:grpSpPr>
        <p:sp>
          <p:nvSpPr>
            <p:cNvPr id="46258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59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60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261" name="Group 1143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64" name="Freeform 114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65" name="Freeform 114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83" name="Line 1146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284" name="Line 1147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209" name="Group 1148"/>
          <p:cNvGrpSpPr>
            <a:grpSpLocks/>
          </p:cNvGrpSpPr>
          <p:nvPr/>
        </p:nvGrpSpPr>
        <p:grpSpPr bwMode="auto">
          <a:xfrm>
            <a:off x="8728076" y="2493963"/>
            <a:ext cx="390525" cy="169862"/>
            <a:chOff x="4650" y="1129"/>
            <a:chExt cx="246" cy="95"/>
          </a:xfrm>
        </p:grpSpPr>
        <p:sp>
          <p:nvSpPr>
            <p:cNvPr id="46250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51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52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253" name="Group 115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56" name="Freeform 115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57" name="Freeform 115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75" name="Line 115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276" name="Line 115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210" name="Group 1157"/>
          <p:cNvGrpSpPr>
            <a:grpSpLocks/>
          </p:cNvGrpSpPr>
          <p:nvPr/>
        </p:nvGrpSpPr>
        <p:grpSpPr bwMode="auto">
          <a:xfrm>
            <a:off x="8739189" y="2757488"/>
            <a:ext cx="390525" cy="169862"/>
            <a:chOff x="4650" y="1129"/>
            <a:chExt cx="246" cy="95"/>
          </a:xfrm>
        </p:grpSpPr>
        <p:sp>
          <p:nvSpPr>
            <p:cNvPr id="46242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43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4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245" name="Group 1161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48" name="Freeform 116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49" name="Freeform 116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67" name="Line 1164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268" name="Line 1165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4232" name="Line 1166"/>
          <p:cNvSpPr>
            <a:spLocks noChangeShapeType="1"/>
          </p:cNvSpPr>
          <p:nvPr/>
        </p:nvSpPr>
        <p:spPr bwMode="auto">
          <a:xfrm>
            <a:off x="9882188" y="2855913"/>
            <a:ext cx="177800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46212" name="Group 1167"/>
          <p:cNvGrpSpPr>
            <a:grpSpLocks/>
          </p:cNvGrpSpPr>
          <p:nvPr/>
        </p:nvGrpSpPr>
        <p:grpSpPr bwMode="auto">
          <a:xfrm>
            <a:off x="8924926" y="3911600"/>
            <a:ext cx="485775" cy="203200"/>
            <a:chOff x="4650" y="1129"/>
            <a:chExt cx="246" cy="95"/>
          </a:xfrm>
        </p:grpSpPr>
        <p:sp>
          <p:nvSpPr>
            <p:cNvPr id="4623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3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3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237" name="Group 1171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40" name="Freeform 117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41" name="Freeform 117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9" name="Line 1174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260" name="Line 1175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213" name="Group 1176"/>
          <p:cNvGrpSpPr>
            <a:grpSpLocks/>
          </p:cNvGrpSpPr>
          <p:nvPr/>
        </p:nvGrpSpPr>
        <p:grpSpPr bwMode="auto">
          <a:xfrm>
            <a:off x="8605839" y="3630613"/>
            <a:ext cx="485775" cy="203200"/>
            <a:chOff x="4650" y="1129"/>
            <a:chExt cx="246" cy="95"/>
          </a:xfrm>
        </p:grpSpPr>
        <p:sp>
          <p:nvSpPr>
            <p:cNvPr id="4622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2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2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229" name="Group 1180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32" name="Freeform 118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3" name="Freeform 118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51" name="Line 1183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252" name="Line 1184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6214" name="Group 1185"/>
          <p:cNvGrpSpPr>
            <a:grpSpLocks/>
          </p:cNvGrpSpPr>
          <p:nvPr/>
        </p:nvGrpSpPr>
        <p:grpSpPr bwMode="auto">
          <a:xfrm>
            <a:off x="9267826" y="3643313"/>
            <a:ext cx="485775" cy="203200"/>
            <a:chOff x="4650" y="1129"/>
            <a:chExt cx="246" cy="95"/>
          </a:xfrm>
        </p:grpSpPr>
        <p:sp>
          <p:nvSpPr>
            <p:cNvPr id="46218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19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46220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46221" name="Group 118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24" name="Freeform 11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5" name="Freeform 11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43" name="Line 119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244" name="Line 119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46215" name="Text Box 580"/>
          <p:cNvSpPr txBox="1">
            <a:spLocks noChangeArrowheads="1"/>
          </p:cNvSpPr>
          <p:nvPr/>
        </p:nvSpPr>
        <p:spPr bwMode="auto">
          <a:xfrm>
            <a:off x="9085264" y="2071688"/>
            <a:ext cx="1108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</a:rPr>
              <a:t>global ISP</a:t>
            </a:r>
          </a:p>
        </p:txBody>
      </p:sp>
      <p:sp>
        <p:nvSpPr>
          <p:cNvPr id="4237" name="Line 1196"/>
          <p:cNvSpPr>
            <a:spLocks noChangeShapeType="1"/>
          </p:cNvSpPr>
          <p:nvPr/>
        </p:nvSpPr>
        <p:spPr bwMode="auto">
          <a:xfrm flipH="1">
            <a:off x="8859839" y="4103689"/>
            <a:ext cx="223837" cy="415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238" name="Line 1197"/>
          <p:cNvSpPr>
            <a:spLocks noChangeShapeType="1"/>
          </p:cNvSpPr>
          <p:nvPr/>
        </p:nvSpPr>
        <p:spPr bwMode="auto">
          <a:xfrm>
            <a:off x="8261350" y="2571750"/>
            <a:ext cx="4762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8" name="Ink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94600" y="2305080"/>
              <a:ext cx="2610000" cy="527400"/>
            </p14:xfrm>
          </p:contentPart>
        </mc:Choice>
        <mc:Fallback xmlns=""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5240" y="2295720"/>
                <a:ext cx="2628720" cy="5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35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709"/>
    </mc:Choice>
    <mc:Fallback xmlns="">
      <p:transition spd="slow" advTm="14770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51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CA6CEE3A-598E-4C95-AD40-4F41B4CBD073}" type="slidenum">
              <a:rPr lang="en-US"/>
              <a:pPr/>
              <a:t>5</a:t>
            </a:fld>
            <a:endParaRPr lang="en-US"/>
          </a:p>
        </p:txBody>
      </p:sp>
      <p:pic>
        <p:nvPicPr>
          <p:cNvPr id="48131" name="Picture 9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6601" y="925514"/>
            <a:ext cx="4570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1947863" y="244476"/>
            <a:ext cx="7772400" cy="89852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Link layer: context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46263" y="1547813"/>
            <a:ext cx="4151312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datagram transferred by different link protocols over different links: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e.g., Ethernet on first link, frame relay on intermediate links, 802.11 on last link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each  link protocol provides different services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e.g., may or may not provide rdt over link</a:t>
            </a:r>
          </a:p>
        </p:txBody>
      </p:sp>
      <p:sp>
        <p:nvSpPr>
          <p:cNvPr id="512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142039" y="1479550"/>
            <a:ext cx="4187825" cy="46482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transportation analogy:</a:t>
            </a:r>
          </a:p>
          <a:p>
            <a:pPr>
              <a:buFont typeface="Wingdings" charset="0"/>
              <a:buChar char="v"/>
              <a:defRPr/>
            </a:pPr>
            <a:r>
              <a:rPr lang="en-US" sz="2000">
                <a:ea typeface="ＭＳ Ｐゴシック" charset="0"/>
              </a:rPr>
              <a:t>trip from Princeton to Lausanne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limo: Princeton to JFK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plane: JFK to Geneva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train: Geneva to Lausanne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tourist = </a:t>
            </a:r>
            <a:r>
              <a:rPr lang="en-US" sz="2400">
                <a:solidFill>
                  <a:srgbClr val="CC0000"/>
                </a:solidFill>
                <a:ea typeface="ＭＳ Ｐゴシック" charset="0"/>
              </a:rPr>
              <a:t>datagram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transport segment = </a:t>
            </a:r>
            <a:r>
              <a:rPr lang="en-US" sz="2400">
                <a:solidFill>
                  <a:srgbClr val="CC0000"/>
                </a:solidFill>
                <a:ea typeface="ＭＳ Ｐゴシック" charset="0"/>
              </a:rPr>
              <a:t>communication link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transportation mode = </a:t>
            </a:r>
            <a:r>
              <a:rPr lang="en-US" sz="2400">
                <a:solidFill>
                  <a:srgbClr val="CC0000"/>
                </a:solidFill>
                <a:ea typeface="ＭＳ Ｐゴシック" charset="0"/>
              </a:rPr>
              <a:t>link layer protocol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travel agent = </a:t>
            </a:r>
            <a:r>
              <a:rPr lang="en-US" sz="2400">
                <a:solidFill>
                  <a:srgbClr val="CC0000"/>
                </a:solidFill>
                <a:ea typeface="ＭＳ Ｐゴシック" charset="0"/>
              </a:rPr>
              <a:t>routing algorithm</a:t>
            </a:r>
          </a:p>
          <a:p>
            <a:pPr lvl="1">
              <a:buFont typeface="Wingdings" charset="0"/>
              <a:buChar char="§"/>
              <a:defRPr/>
            </a:pPr>
            <a:endParaRPr lang="en-US" sz="2000">
              <a:solidFill>
                <a:srgbClr val="CC0000"/>
              </a:solidFill>
              <a:ea typeface="ＭＳ Ｐゴシック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6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84"/>
    </mc:Choice>
    <mc:Fallback xmlns="">
      <p:transition spd="slow" advTm="94884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AF45BC73-654E-4BF8-A7BE-EDB8EF47FB51}" type="slidenum">
              <a:rPr lang="en-US"/>
              <a:pPr/>
              <a:t>6</a:t>
            </a:fld>
            <a:endParaRPr lang="en-US"/>
          </a:p>
        </p:txBody>
      </p:sp>
      <p:pic>
        <p:nvPicPr>
          <p:cNvPr id="50179" name="Picture 4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52651" y="10414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228600"/>
            <a:ext cx="6176963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Link layer services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8188" y="1419225"/>
            <a:ext cx="7772400" cy="46482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i="1" smtClean="0">
                <a:solidFill>
                  <a:srgbClr val="CC0000"/>
                </a:solidFill>
              </a:rPr>
              <a:t>framing, link access:</a:t>
            </a:r>
            <a:r>
              <a:rPr lang="en-US" sz="3200"/>
              <a:t> 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encapsulate datagram into frame, adding header, trailer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channel access if shared medium</a:t>
            </a:r>
          </a:p>
          <a:p>
            <a:pPr lvl="1">
              <a:lnSpc>
                <a:spcPct val="75000"/>
              </a:lnSpc>
            </a:pPr>
            <a:r>
              <a:rPr lang="ja-JP" altLang="en-US" smtClean="0"/>
              <a:t>“</a:t>
            </a:r>
            <a:r>
              <a:rPr lang="en-US" altLang="ja-JP" smtClean="0"/>
              <a:t>MAC</a:t>
            </a:r>
            <a:r>
              <a:rPr lang="ja-JP" altLang="en-US" smtClean="0"/>
              <a:t>”</a:t>
            </a:r>
            <a:r>
              <a:rPr lang="en-US" altLang="ja-JP" smtClean="0"/>
              <a:t> addresses used in frame headers to identify source, dest  </a:t>
            </a:r>
          </a:p>
          <a:p>
            <a:pPr lvl="2">
              <a:lnSpc>
                <a:spcPct val="90000"/>
              </a:lnSpc>
            </a:pPr>
            <a:r>
              <a:rPr lang="en-US" sz="2400"/>
              <a:t>different from IP address!</a:t>
            </a:r>
          </a:p>
          <a:p>
            <a:pPr>
              <a:lnSpc>
                <a:spcPct val="75000"/>
              </a:lnSpc>
            </a:pPr>
            <a:r>
              <a:rPr lang="en-US" i="1" smtClean="0">
                <a:solidFill>
                  <a:srgbClr val="CC0000"/>
                </a:solidFill>
              </a:rPr>
              <a:t>reliable delivery between adjacent nodes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we learned how to do this already (chapter 3)!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seldom used on low bit-error link (fiber, some twisted pair)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wireless links: high error rates</a:t>
            </a:r>
          </a:p>
          <a:p>
            <a:pPr lvl="2">
              <a:lnSpc>
                <a:spcPct val="90000"/>
              </a:lnSpc>
            </a:pPr>
            <a:r>
              <a:rPr lang="en-US" sz="2400" i="1">
                <a:solidFill>
                  <a:srgbClr val="CC0000"/>
                </a:solidFill>
              </a:rPr>
              <a:t>Q:</a:t>
            </a:r>
            <a:r>
              <a:rPr lang="en-US" sz="2400"/>
              <a:t> why both link-level and end-end reliability?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56"/>
    </mc:Choice>
    <mc:Fallback xmlns="">
      <p:transition spd="slow" advTm="388356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4A23EE39-B455-46C6-8CB3-E63F233AE548}" type="slidenum">
              <a:rPr lang="en-US"/>
              <a:pPr/>
              <a:t>7</a:t>
            </a:fld>
            <a:endParaRPr lang="en-US"/>
          </a:p>
        </p:txBody>
      </p:sp>
      <p:pic>
        <p:nvPicPr>
          <p:cNvPr id="52227" name="Picture 7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4713" y="1028700"/>
            <a:ext cx="5942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6288" y="1563688"/>
            <a:ext cx="7772400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flow control:</a:t>
            </a: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pacing between adjacent sending and receiving nodes</a:t>
            </a:r>
            <a:endParaRPr lang="en-US">
              <a:ea typeface="ＭＳ Ｐゴシック" charset="0"/>
            </a:endParaRPr>
          </a:p>
          <a:p>
            <a:pPr>
              <a:buFont typeface="Wingdings" charset="0"/>
              <a:buChar char="v"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error detection</a:t>
            </a: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: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errors caused by signal attenuation, noise.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receiver detects presence of errors: </a:t>
            </a:r>
          </a:p>
          <a:p>
            <a:pPr lvl="2">
              <a:defRPr/>
            </a:pPr>
            <a:r>
              <a:rPr lang="en-US">
                <a:ea typeface="ＭＳ Ｐゴシック" charset="0"/>
              </a:rPr>
              <a:t>signals sender for retransmission or drops frame </a:t>
            </a:r>
          </a:p>
          <a:p>
            <a:pPr>
              <a:buFont typeface="Wingdings" charset="0"/>
              <a:buChar char="v"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error correction:</a:t>
            </a:r>
            <a:r>
              <a:rPr lang="en-US">
                <a:ea typeface="ＭＳ Ｐゴシック" charset="0"/>
                <a:cs typeface="+mn-cs"/>
              </a:rPr>
              <a:t>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receiver identifies </a:t>
            </a:r>
            <a:r>
              <a:rPr lang="en-US" sz="2000" i="1">
                <a:solidFill>
                  <a:srgbClr val="CC0000"/>
                </a:solidFill>
                <a:ea typeface="ＭＳ Ｐゴシック" charset="0"/>
              </a:rPr>
              <a:t>and corrects</a:t>
            </a:r>
            <a:r>
              <a:rPr lang="en-US" sz="2000">
                <a:ea typeface="ＭＳ Ｐゴシック" charset="0"/>
              </a:rPr>
              <a:t> bit error(s) without resorting to retransmission</a:t>
            </a:r>
            <a:endParaRPr lang="en-US">
              <a:ea typeface="ＭＳ Ｐゴシック" charset="0"/>
            </a:endParaRPr>
          </a:p>
          <a:p>
            <a:pPr>
              <a:buFont typeface="Wingdings" charset="0"/>
              <a:buChar char="v"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half-duplex and full-duplex</a:t>
            </a:r>
            <a:endParaRPr lang="en-US">
              <a:solidFill>
                <a:srgbClr val="CC0000"/>
              </a:solidFill>
              <a:ea typeface="ＭＳ Ｐゴシック" charset="0"/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with half duplex, nodes at both ends of link can transmit, but not at same time</a:t>
            </a:r>
            <a:endParaRPr lang="en-US">
              <a:ea typeface="ＭＳ Ｐゴシック" charset="0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>
          <a:xfrm>
            <a:off x="2057401" y="228600"/>
            <a:ext cx="6176963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Link layer services (more)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932"/>
    </mc:Choice>
    <mc:Fallback xmlns="">
      <p:transition spd="slow" advTm="328932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819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77281C17-A4A1-4AE0-A73E-877E0BD9AD63}" type="slidenum">
              <a:rPr lang="en-US"/>
              <a:pPr/>
              <a:t>8</a:t>
            </a:fld>
            <a:endParaRPr lang="en-US"/>
          </a:p>
        </p:txBody>
      </p:sp>
      <p:sp>
        <p:nvSpPr>
          <p:cNvPr id="306268" name="Freeform 92"/>
          <p:cNvSpPr>
            <a:spLocks/>
          </p:cNvSpPr>
          <p:nvPr/>
        </p:nvSpPr>
        <p:spPr bwMode="auto">
          <a:xfrm>
            <a:off x="7180264" y="2616200"/>
            <a:ext cx="2308225" cy="3028950"/>
          </a:xfrm>
          <a:custGeom>
            <a:avLst/>
            <a:gdLst>
              <a:gd name="T0" fmla="*/ 0 w 1454"/>
              <a:gd name="T1" fmla="*/ 2147483647 h 1908"/>
              <a:gd name="T2" fmla="*/ 50403125 w 1454"/>
              <a:gd name="T3" fmla="*/ 2147483647 h 1908"/>
              <a:gd name="T4" fmla="*/ 708164700 w 1454"/>
              <a:gd name="T5" fmla="*/ 0 h 1908"/>
              <a:gd name="T6" fmla="*/ 2147483647 w 1454"/>
              <a:gd name="T7" fmla="*/ 758567825 h 1908"/>
              <a:gd name="T8" fmla="*/ 2147483647 w 1454"/>
              <a:gd name="T9" fmla="*/ 2147483647 h 1908"/>
              <a:gd name="T10" fmla="*/ 624998750 w 1454"/>
              <a:gd name="T11" fmla="*/ 2147483647 h 1908"/>
              <a:gd name="T12" fmla="*/ 0 w 1454"/>
              <a:gd name="T13" fmla="*/ 2147483647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54" h="1908">
                <a:moveTo>
                  <a:pt x="0" y="1728"/>
                </a:moveTo>
                <a:cubicBezTo>
                  <a:pt x="15" y="1684"/>
                  <a:pt x="4" y="1697"/>
                  <a:pt x="20" y="1681"/>
                </a:cubicBezTo>
                <a:lnTo>
                  <a:pt x="281" y="0"/>
                </a:lnTo>
                <a:lnTo>
                  <a:pt x="1246" y="301"/>
                </a:lnTo>
                <a:lnTo>
                  <a:pt x="1454" y="1493"/>
                </a:lnTo>
                <a:lnTo>
                  <a:pt x="248" y="1908"/>
                </a:lnTo>
                <a:lnTo>
                  <a:pt x="0" y="1728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50000">
                <a:schemeClr val="bg1"/>
              </a:gs>
              <a:gs pos="100000">
                <a:srgbClr val="000099"/>
              </a:gs>
            </a:gsLst>
            <a:lin ang="1890000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pic>
        <p:nvPicPr>
          <p:cNvPr id="54276" name="Picture 88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11364" y="887414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6" y="100013"/>
            <a:ext cx="8251825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</a:rPr>
              <a:t>Where is the link layer implemented?</a:t>
            </a: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22463" y="1243013"/>
            <a:ext cx="4075112" cy="4659312"/>
          </a:xfrm>
        </p:spPr>
        <p:txBody>
          <a:bodyPr>
            <a:normAutofit lnSpcReduction="10000"/>
          </a:bodyPr>
          <a:lstStyle/>
          <a:p>
            <a:r>
              <a:rPr lang="en-US" sz="2400"/>
              <a:t>in each and every host</a:t>
            </a:r>
          </a:p>
          <a:p>
            <a:r>
              <a:rPr lang="en-US" sz="2400"/>
              <a:t>link layer implemented in </a:t>
            </a:r>
            <a:r>
              <a:rPr lang="ja-JP" altLang="en-US" sz="2400"/>
              <a:t>“</a:t>
            </a:r>
            <a:r>
              <a:rPr lang="en-US" altLang="ja-JP" sz="2400"/>
              <a:t>adaptor</a:t>
            </a:r>
            <a:r>
              <a:rPr lang="ja-JP" altLang="en-US" sz="2400"/>
              <a:t>”</a:t>
            </a:r>
            <a:r>
              <a:rPr lang="en-US" altLang="ja-JP" sz="2400"/>
              <a:t> (aka </a:t>
            </a:r>
            <a:r>
              <a:rPr lang="en-US" altLang="ja-JP" sz="2400" i="1">
                <a:solidFill>
                  <a:srgbClr val="CC0000"/>
                </a:solidFill>
              </a:rPr>
              <a:t>network interface card</a:t>
            </a:r>
            <a:r>
              <a:rPr lang="en-US" altLang="ja-JP" sz="2400"/>
              <a:t> NIC) or on a chip</a:t>
            </a:r>
          </a:p>
          <a:p>
            <a:pPr lvl="1"/>
            <a:r>
              <a:rPr lang="en-US" smtClean="0"/>
              <a:t>Ethernet card, 802.11 card; Ethernet chipset</a:t>
            </a:r>
          </a:p>
          <a:p>
            <a:pPr lvl="1"/>
            <a:r>
              <a:rPr lang="en-US" smtClean="0"/>
              <a:t>implements link, physical layer</a:t>
            </a:r>
          </a:p>
          <a:p>
            <a:r>
              <a:rPr lang="en-US" sz="2400"/>
              <a:t>attaches into host</a:t>
            </a:r>
            <a:r>
              <a:rPr lang="ja-JP" altLang="en-US" sz="2400"/>
              <a:t>’</a:t>
            </a:r>
            <a:r>
              <a:rPr lang="en-US" altLang="ja-JP" sz="2400"/>
              <a:t>s system buses</a:t>
            </a:r>
          </a:p>
          <a:p>
            <a:r>
              <a:rPr lang="en-US" sz="2400"/>
              <a:t>combination of hardware, software, firmware</a:t>
            </a:r>
          </a:p>
          <a:p>
            <a:pPr lvl="1"/>
            <a:endParaRPr lang="en-US" smtClean="0"/>
          </a:p>
        </p:txBody>
      </p:sp>
      <p:sp>
        <p:nvSpPr>
          <p:cNvPr id="8200" name="Rectangle 42"/>
          <p:cNvSpPr>
            <a:spLocks noChangeArrowheads="1"/>
          </p:cNvSpPr>
          <p:nvPr/>
        </p:nvSpPr>
        <p:spPr bwMode="auto">
          <a:xfrm>
            <a:off x="7653339" y="2614614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01" name="Rectangle 44"/>
          <p:cNvSpPr>
            <a:spLocks noChangeArrowheads="1"/>
          </p:cNvSpPr>
          <p:nvPr/>
        </p:nvSpPr>
        <p:spPr bwMode="auto">
          <a:xfrm>
            <a:off x="8102600" y="4552951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02" name="Rectangle 45"/>
          <p:cNvSpPr>
            <a:spLocks noChangeArrowheads="1"/>
          </p:cNvSpPr>
          <p:nvPr/>
        </p:nvSpPr>
        <p:spPr bwMode="auto">
          <a:xfrm>
            <a:off x="8102601" y="396557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Arial" charset="0"/>
                <a:ea typeface="ＭＳ Ｐゴシック" charset="0"/>
              </a:rPr>
              <a:t>controller</a:t>
            </a:r>
          </a:p>
        </p:txBody>
      </p:sp>
      <p:sp>
        <p:nvSpPr>
          <p:cNvPr id="8203" name="Text Box 46"/>
          <p:cNvSpPr txBox="1">
            <a:spLocks noChangeArrowheads="1"/>
          </p:cNvSpPr>
          <p:nvPr/>
        </p:nvSpPr>
        <p:spPr bwMode="auto">
          <a:xfrm>
            <a:off x="7904506" y="4562476"/>
            <a:ext cx="1045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i="0">
                <a:latin typeface="Arial" charset="0"/>
              </a:rPr>
              <a:t>physical</a:t>
            </a:r>
          </a:p>
          <a:p>
            <a:pPr algn="ctr" eaLnBrk="1" hangingPunct="1">
              <a:defRPr/>
            </a:pPr>
            <a:r>
              <a:rPr lang="en-US" sz="1200" i="0">
                <a:latin typeface="Arial" charset="0"/>
              </a:rPr>
              <a:t>transmission</a:t>
            </a:r>
          </a:p>
        </p:txBody>
      </p:sp>
      <p:sp>
        <p:nvSpPr>
          <p:cNvPr id="54283" name="Freeform 47"/>
          <p:cNvSpPr>
            <a:spLocks/>
          </p:cNvSpPr>
          <p:nvPr/>
        </p:nvSpPr>
        <p:spPr bwMode="auto">
          <a:xfrm>
            <a:off x="8154989" y="3484564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5" name="Line 48"/>
          <p:cNvSpPr>
            <a:spLocks noChangeShapeType="1"/>
          </p:cNvSpPr>
          <p:nvPr/>
        </p:nvSpPr>
        <p:spPr bwMode="auto">
          <a:xfrm>
            <a:off x="8020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06" name="Line 49"/>
          <p:cNvSpPr>
            <a:spLocks noChangeShapeType="1"/>
          </p:cNvSpPr>
          <p:nvPr/>
        </p:nvSpPr>
        <p:spPr bwMode="auto">
          <a:xfrm flipV="1">
            <a:off x="8415338" y="3665539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07" name="Rectangle 50"/>
          <p:cNvSpPr>
            <a:spLocks noChangeArrowheads="1"/>
          </p:cNvSpPr>
          <p:nvPr/>
        </p:nvSpPr>
        <p:spPr bwMode="auto">
          <a:xfrm>
            <a:off x="7908926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Arial" charset="0"/>
                <a:ea typeface="ＭＳ Ｐゴシック" charset="0"/>
              </a:rPr>
              <a:t>cpu</a:t>
            </a:r>
          </a:p>
        </p:txBody>
      </p:sp>
      <p:sp>
        <p:nvSpPr>
          <p:cNvPr id="8208" name="Rectangle 51"/>
          <p:cNvSpPr>
            <a:spLocks noChangeArrowheads="1"/>
          </p:cNvSpPr>
          <p:nvPr/>
        </p:nvSpPr>
        <p:spPr bwMode="auto">
          <a:xfrm>
            <a:off x="8728076" y="296862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Arial" charset="0"/>
                <a:ea typeface="ＭＳ Ｐゴシック" charset="0"/>
              </a:rPr>
              <a:t>memory</a:t>
            </a:r>
          </a:p>
        </p:txBody>
      </p:sp>
      <p:sp>
        <p:nvSpPr>
          <p:cNvPr id="8209" name="Line 52"/>
          <p:cNvSpPr>
            <a:spLocks noChangeShapeType="1"/>
          </p:cNvSpPr>
          <p:nvPr/>
        </p:nvSpPr>
        <p:spPr bwMode="auto">
          <a:xfrm flipH="1" flipV="1">
            <a:off x="8212139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10" name="Line 53"/>
          <p:cNvSpPr>
            <a:spLocks noChangeShapeType="1"/>
          </p:cNvSpPr>
          <p:nvPr/>
        </p:nvSpPr>
        <p:spPr bwMode="auto">
          <a:xfrm flipH="1" flipV="1">
            <a:off x="9085264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11" name="Text Box 54"/>
          <p:cNvSpPr txBox="1">
            <a:spLocks noChangeArrowheads="1"/>
          </p:cNvSpPr>
          <p:nvPr/>
        </p:nvSpPr>
        <p:spPr bwMode="auto">
          <a:xfrm>
            <a:off x="9532939" y="3786189"/>
            <a:ext cx="8867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latin typeface="Arial" charset="0"/>
              </a:rPr>
              <a:t>host </a:t>
            </a:r>
          </a:p>
          <a:p>
            <a:pPr eaLnBrk="1" hangingPunct="1">
              <a:defRPr/>
            </a:pPr>
            <a:r>
              <a:rPr lang="en-US" sz="1200">
                <a:latin typeface="Arial" charset="0"/>
              </a:rPr>
              <a:t>bus </a:t>
            </a:r>
          </a:p>
          <a:p>
            <a:pPr eaLnBrk="1" hangingPunct="1">
              <a:defRPr/>
            </a:pPr>
            <a:r>
              <a:rPr lang="en-US" sz="1200">
                <a:latin typeface="Arial" charset="0"/>
              </a:rPr>
              <a:t>(e.g., PCI)</a:t>
            </a:r>
          </a:p>
        </p:txBody>
      </p:sp>
      <p:sp>
        <p:nvSpPr>
          <p:cNvPr id="8212" name="Line 55"/>
          <p:cNvSpPr>
            <a:spLocks noChangeShapeType="1"/>
          </p:cNvSpPr>
          <p:nvPr/>
        </p:nvSpPr>
        <p:spPr bwMode="auto">
          <a:xfrm flipH="1">
            <a:off x="8415338" y="4273551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13" name="Line 56"/>
          <p:cNvSpPr>
            <a:spLocks noChangeShapeType="1"/>
          </p:cNvSpPr>
          <p:nvPr/>
        </p:nvSpPr>
        <p:spPr bwMode="auto">
          <a:xfrm>
            <a:off x="8413750" y="4806951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14" name="Line 57"/>
          <p:cNvSpPr>
            <a:spLocks noChangeShapeType="1"/>
          </p:cNvSpPr>
          <p:nvPr/>
        </p:nvSpPr>
        <p:spPr bwMode="auto">
          <a:xfrm flipH="1" flipV="1">
            <a:off x="9210675" y="3662364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15" name="Text Box 58"/>
          <p:cNvSpPr txBox="1">
            <a:spLocks noChangeArrowheads="1"/>
          </p:cNvSpPr>
          <p:nvPr/>
        </p:nvSpPr>
        <p:spPr bwMode="auto">
          <a:xfrm>
            <a:off x="8820151" y="5356225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latin typeface="Arial" charset="0"/>
              </a:rPr>
              <a:t>network adapter</a:t>
            </a:r>
          </a:p>
          <a:p>
            <a:pPr eaLnBrk="1" hangingPunct="1">
              <a:defRPr/>
            </a:pPr>
            <a:r>
              <a:rPr lang="en-US" sz="1200">
                <a:latin typeface="Arial" charset="0"/>
              </a:rPr>
              <a:t>card</a:t>
            </a:r>
          </a:p>
        </p:txBody>
      </p:sp>
      <p:sp>
        <p:nvSpPr>
          <p:cNvPr id="8216" name="Line 59"/>
          <p:cNvSpPr>
            <a:spLocks noChangeShapeType="1"/>
          </p:cNvSpPr>
          <p:nvPr/>
        </p:nvSpPr>
        <p:spPr bwMode="auto">
          <a:xfrm flipH="1" flipV="1">
            <a:off x="9028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17" name="Rectangle 43"/>
          <p:cNvSpPr>
            <a:spLocks noChangeArrowheads="1"/>
          </p:cNvSpPr>
          <p:nvPr/>
        </p:nvSpPr>
        <p:spPr bwMode="auto">
          <a:xfrm>
            <a:off x="7875588" y="3854451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306260" name="Group 84"/>
          <p:cNvGrpSpPr>
            <a:grpSpLocks/>
          </p:cNvGrpSpPr>
          <p:nvPr/>
        </p:nvGrpSpPr>
        <p:grpSpPr bwMode="auto">
          <a:xfrm>
            <a:off x="6611939" y="2743200"/>
            <a:ext cx="1470025" cy="2065338"/>
            <a:chOff x="2689" y="1728"/>
            <a:chExt cx="926" cy="1301"/>
          </a:xfrm>
        </p:grpSpPr>
        <p:sp>
          <p:nvSpPr>
            <p:cNvPr id="54303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304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226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27" name="Text Box 65"/>
            <p:cNvSpPr txBox="1">
              <a:spLocks noChangeArrowheads="1"/>
            </p:cNvSpPr>
            <p:nvPr/>
          </p:nvSpPr>
          <p:spPr bwMode="auto">
            <a:xfrm>
              <a:off x="2689" y="1728"/>
              <a:ext cx="5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i="0">
                  <a:latin typeface="Arial" charset="0"/>
                </a:rPr>
                <a:t>application</a:t>
              </a:r>
            </a:p>
            <a:p>
              <a:pPr algn="ctr" eaLnBrk="1" hangingPunct="1">
                <a:defRPr/>
              </a:pPr>
              <a:r>
                <a:rPr lang="en-US" sz="1200" i="0">
                  <a:latin typeface="Arial" charset="0"/>
                </a:rPr>
                <a:t>transport</a:t>
              </a:r>
            </a:p>
            <a:p>
              <a:pPr algn="ctr" eaLnBrk="1" hangingPunct="1">
                <a:defRPr/>
              </a:pPr>
              <a:r>
                <a:rPr lang="en-US" sz="1200" i="0">
                  <a:latin typeface="Arial" charset="0"/>
                </a:rPr>
                <a:t>network</a:t>
              </a:r>
            </a:p>
            <a:p>
              <a:pPr algn="ctr" eaLnBrk="1" hangingPunct="1">
                <a:defRPr/>
              </a:pPr>
              <a:r>
                <a:rPr lang="en-US" sz="1200" i="0">
                  <a:latin typeface="Arial" charset="0"/>
                </a:rPr>
                <a:t>link</a:t>
              </a:r>
            </a:p>
          </p:txBody>
        </p:sp>
        <p:sp>
          <p:nvSpPr>
            <p:cNvPr id="8228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29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30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31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32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33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34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35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36" name="Text Box 74"/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200" i="0">
                <a:latin typeface="Arial" charset="0"/>
              </a:endParaRPr>
            </a:p>
            <a:p>
              <a:pPr algn="ctr" eaLnBrk="1" hangingPunct="1">
                <a:defRPr/>
              </a:pPr>
              <a:endParaRPr lang="en-US" sz="1200" i="0">
                <a:latin typeface="Arial" charset="0"/>
              </a:endParaRPr>
            </a:p>
            <a:p>
              <a:pPr algn="ctr" eaLnBrk="1" hangingPunct="1">
                <a:defRPr/>
              </a:pPr>
              <a:endParaRPr lang="en-US" sz="1200" i="0">
                <a:latin typeface="Arial" charset="0"/>
              </a:endParaRPr>
            </a:p>
            <a:p>
              <a:pPr algn="ctr" eaLnBrk="1" hangingPunct="1">
                <a:defRPr/>
              </a:pPr>
              <a:r>
                <a:rPr lang="en-US" sz="1200" i="0">
                  <a:latin typeface="Arial" charset="0"/>
                </a:rPr>
                <a:t>link</a:t>
              </a:r>
            </a:p>
            <a:p>
              <a:pPr algn="ctr" eaLnBrk="1" hangingPunct="1">
                <a:defRPr/>
              </a:pPr>
              <a:r>
                <a:rPr lang="en-US" sz="1200" i="0">
                  <a:latin typeface="Arial" charset="0"/>
                </a:rPr>
                <a:t>physical</a:t>
              </a:r>
            </a:p>
          </p:txBody>
        </p:sp>
        <p:sp>
          <p:nvSpPr>
            <p:cNvPr id="8237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38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39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40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41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42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43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44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45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pic>
        <p:nvPicPr>
          <p:cNvPr id="8219" name="Picture 8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1" y="1122363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220" name="Picture 8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317626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4300" name="Group 89"/>
          <p:cNvGrpSpPr>
            <a:grpSpLocks/>
          </p:cNvGrpSpPr>
          <p:nvPr/>
        </p:nvGrpSpPr>
        <p:grpSpPr bwMode="auto">
          <a:xfrm>
            <a:off x="6586538" y="5251451"/>
            <a:ext cx="1109662" cy="1095375"/>
            <a:chOff x="-44" y="1473"/>
            <a:chExt cx="981" cy="1105"/>
          </a:xfrm>
        </p:grpSpPr>
        <p:pic>
          <p:nvPicPr>
            <p:cNvPr id="54301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302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13920" y="2876400"/>
              <a:ext cx="857520" cy="128952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04560" y="2867040"/>
                <a:ext cx="876240" cy="1308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86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96"/>
    </mc:Choice>
    <mc:Fallback xmlns="">
      <p:transition spd="slow" advTm="111196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921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B3CFFE3C-178B-4322-8364-3996ED6EDE48}" type="slidenum">
              <a:rPr lang="en-US"/>
              <a:pPr/>
              <a:t>9</a:t>
            </a:fld>
            <a:endParaRPr lang="en-US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613" y="889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Adaptors communicating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49451" y="4275138"/>
            <a:ext cx="4067175" cy="1935162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</a:rPr>
              <a:t>sending side: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encapsulates datagram in frame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adds error checking bits, rdt, flow control, etc.</a:t>
            </a:r>
          </a:p>
        </p:txBody>
      </p:sp>
      <p:sp>
        <p:nvSpPr>
          <p:cNvPr id="922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32500" y="4273551"/>
            <a:ext cx="4090988" cy="185102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0"/>
              <a:buChar char="v"/>
              <a:defRPr/>
            </a:pPr>
            <a:r>
              <a:rPr lang="en-US" sz="2400" dirty="0">
                <a:ea typeface="ＭＳ Ｐゴシック" charset="0"/>
              </a:rPr>
              <a:t>receiving side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looks for errors, </a:t>
            </a:r>
            <a:r>
              <a:rPr lang="en-US" dirty="0" err="1">
                <a:ea typeface="ＭＳ Ｐゴシック" charset="0"/>
              </a:rPr>
              <a:t>rdt</a:t>
            </a:r>
            <a:r>
              <a:rPr lang="en-US" dirty="0">
                <a:ea typeface="ＭＳ Ｐゴシック" charset="0"/>
              </a:rPr>
              <a:t>, flow control, </a:t>
            </a:r>
            <a:r>
              <a:rPr lang="en-US" dirty="0" err="1">
                <a:ea typeface="ＭＳ Ｐゴシック" charset="0"/>
              </a:rPr>
              <a:t>etc</a:t>
            </a: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extracts datagram, passes to upper layer at receiving </a:t>
            </a:r>
            <a:r>
              <a:rPr lang="en-US" dirty="0" smtClean="0">
                <a:ea typeface="ＭＳ Ｐゴシック" charset="0"/>
              </a:rPr>
              <a:t>side</a:t>
            </a:r>
            <a:endParaRPr lang="en-US" dirty="0">
              <a:ea typeface="ＭＳ Ｐゴシック" charset="0"/>
            </a:endParaRPr>
          </a:p>
        </p:txBody>
      </p:sp>
      <p:sp>
        <p:nvSpPr>
          <p:cNvPr id="9223" name="Rectangle 27"/>
          <p:cNvSpPr>
            <a:spLocks noChangeArrowheads="1"/>
          </p:cNvSpPr>
          <p:nvPr/>
        </p:nvSpPr>
        <p:spPr bwMode="auto">
          <a:xfrm>
            <a:off x="5637214" y="3394076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24" name="Rectangle 28"/>
          <p:cNvSpPr>
            <a:spLocks noChangeArrowheads="1"/>
          </p:cNvSpPr>
          <p:nvPr/>
        </p:nvSpPr>
        <p:spPr bwMode="auto">
          <a:xfrm>
            <a:off x="3481389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25" name="Line 29"/>
          <p:cNvSpPr>
            <a:spLocks noChangeShapeType="1"/>
          </p:cNvSpPr>
          <p:nvPr/>
        </p:nvSpPr>
        <p:spPr bwMode="auto">
          <a:xfrm>
            <a:off x="3576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26" name="Rectangle 30"/>
          <p:cNvSpPr>
            <a:spLocks noChangeArrowheads="1"/>
          </p:cNvSpPr>
          <p:nvPr/>
        </p:nvSpPr>
        <p:spPr bwMode="auto">
          <a:xfrm>
            <a:off x="3717925" y="221297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27" name="Rectangle 31"/>
          <p:cNvSpPr>
            <a:spLocks noChangeArrowheads="1"/>
          </p:cNvSpPr>
          <p:nvPr/>
        </p:nvSpPr>
        <p:spPr bwMode="auto">
          <a:xfrm>
            <a:off x="3959225" y="2773364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28" name="Rectangle 32"/>
          <p:cNvSpPr>
            <a:spLocks noChangeArrowheads="1"/>
          </p:cNvSpPr>
          <p:nvPr/>
        </p:nvSpPr>
        <p:spPr bwMode="auto">
          <a:xfrm>
            <a:off x="3959226" y="23018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Arial" charset="0"/>
                <a:ea typeface="ＭＳ Ｐゴシック" charset="0"/>
              </a:rPr>
              <a:t>controller</a:t>
            </a:r>
          </a:p>
        </p:txBody>
      </p:sp>
      <p:sp>
        <p:nvSpPr>
          <p:cNvPr id="9229" name="Line 33"/>
          <p:cNvSpPr>
            <a:spLocks noChangeShapeType="1"/>
          </p:cNvSpPr>
          <p:nvPr/>
        </p:nvSpPr>
        <p:spPr bwMode="auto">
          <a:xfrm>
            <a:off x="3870326" y="2055813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30" name="Line 34"/>
          <p:cNvSpPr>
            <a:spLocks noChangeShapeType="1"/>
          </p:cNvSpPr>
          <p:nvPr/>
        </p:nvSpPr>
        <p:spPr bwMode="auto">
          <a:xfrm flipV="1">
            <a:off x="4287838" y="2062163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31" name="Rectangle 35"/>
          <p:cNvSpPr>
            <a:spLocks noChangeArrowheads="1"/>
          </p:cNvSpPr>
          <p:nvPr/>
        </p:nvSpPr>
        <p:spPr bwMode="auto">
          <a:xfrm>
            <a:off x="3752851" y="15017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>
              <a:latin typeface="Arial" charset="0"/>
              <a:ea typeface="ＭＳ Ｐゴシック" charset="0"/>
            </a:endParaRPr>
          </a:p>
        </p:txBody>
      </p:sp>
      <p:sp>
        <p:nvSpPr>
          <p:cNvPr id="9232" name="Rectangle 36"/>
          <p:cNvSpPr>
            <a:spLocks noChangeArrowheads="1"/>
          </p:cNvSpPr>
          <p:nvPr/>
        </p:nvSpPr>
        <p:spPr bwMode="auto">
          <a:xfrm>
            <a:off x="4619626" y="150336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>
              <a:latin typeface="Arial" charset="0"/>
              <a:ea typeface="ＭＳ Ｐゴシック" charset="0"/>
            </a:endParaRPr>
          </a:p>
        </p:txBody>
      </p:sp>
      <p:sp>
        <p:nvSpPr>
          <p:cNvPr id="9233" name="Line 37"/>
          <p:cNvSpPr>
            <a:spLocks noChangeShapeType="1"/>
          </p:cNvSpPr>
          <p:nvPr/>
        </p:nvSpPr>
        <p:spPr bwMode="auto">
          <a:xfrm flipH="1" flipV="1">
            <a:off x="4075114" y="1917701"/>
            <a:ext cx="1587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34" name="Line 38"/>
          <p:cNvSpPr>
            <a:spLocks noChangeShapeType="1"/>
          </p:cNvSpPr>
          <p:nvPr/>
        </p:nvSpPr>
        <p:spPr bwMode="auto">
          <a:xfrm flipH="1" flipV="1">
            <a:off x="4999038" y="1920876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35" name="Rectangle 39"/>
          <p:cNvSpPr>
            <a:spLocks noChangeArrowheads="1"/>
          </p:cNvSpPr>
          <p:nvPr/>
        </p:nvSpPr>
        <p:spPr bwMode="auto">
          <a:xfrm>
            <a:off x="7356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36" name="Rectangle 40"/>
          <p:cNvSpPr>
            <a:spLocks noChangeArrowheads="1"/>
          </p:cNvSpPr>
          <p:nvPr/>
        </p:nvSpPr>
        <p:spPr bwMode="auto">
          <a:xfrm>
            <a:off x="7593013" y="223202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37" name="Rectangle 41"/>
          <p:cNvSpPr>
            <a:spLocks noChangeArrowheads="1"/>
          </p:cNvSpPr>
          <p:nvPr/>
        </p:nvSpPr>
        <p:spPr bwMode="auto">
          <a:xfrm>
            <a:off x="7834313" y="2792414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38" name="Rectangle 42"/>
          <p:cNvSpPr>
            <a:spLocks noChangeArrowheads="1"/>
          </p:cNvSpPr>
          <p:nvPr/>
        </p:nvSpPr>
        <p:spPr bwMode="auto">
          <a:xfrm>
            <a:off x="7834314" y="23209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>
                <a:latin typeface="Arial" charset="0"/>
                <a:ea typeface="ＭＳ Ｐゴシック" charset="0"/>
              </a:rPr>
              <a:t>controller</a:t>
            </a:r>
          </a:p>
        </p:txBody>
      </p:sp>
      <p:sp>
        <p:nvSpPr>
          <p:cNvPr id="9239" name="Line 43"/>
          <p:cNvSpPr>
            <a:spLocks noChangeShapeType="1"/>
          </p:cNvSpPr>
          <p:nvPr/>
        </p:nvSpPr>
        <p:spPr bwMode="auto">
          <a:xfrm>
            <a:off x="7745414" y="2074863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40" name="Line 44"/>
          <p:cNvSpPr>
            <a:spLocks noChangeShapeType="1"/>
          </p:cNvSpPr>
          <p:nvPr/>
        </p:nvSpPr>
        <p:spPr bwMode="auto">
          <a:xfrm flipV="1">
            <a:off x="8162925" y="2081213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41" name="Rectangle 45"/>
          <p:cNvSpPr>
            <a:spLocks noChangeArrowheads="1"/>
          </p:cNvSpPr>
          <p:nvPr/>
        </p:nvSpPr>
        <p:spPr bwMode="auto">
          <a:xfrm>
            <a:off x="7627939" y="15208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>
              <a:latin typeface="Arial" charset="0"/>
              <a:ea typeface="ＭＳ Ｐゴシック" charset="0"/>
            </a:endParaRPr>
          </a:p>
        </p:txBody>
      </p:sp>
      <p:sp>
        <p:nvSpPr>
          <p:cNvPr id="9242" name="Rectangle 46"/>
          <p:cNvSpPr>
            <a:spLocks noChangeArrowheads="1"/>
          </p:cNvSpPr>
          <p:nvPr/>
        </p:nvSpPr>
        <p:spPr bwMode="auto">
          <a:xfrm>
            <a:off x="8494714" y="152241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>
              <a:latin typeface="Arial" charset="0"/>
              <a:ea typeface="ＭＳ Ｐゴシック" charset="0"/>
            </a:endParaRPr>
          </a:p>
        </p:txBody>
      </p:sp>
      <p:sp>
        <p:nvSpPr>
          <p:cNvPr id="9243" name="Line 47"/>
          <p:cNvSpPr>
            <a:spLocks noChangeShapeType="1"/>
          </p:cNvSpPr>
          <p:nvPr/>
        </p:nvSpPr>
        <p:spPr bwMode="auto">
          <a:xfrm flipH="1" flipV="1">
            <a:off x="7950200" y="1936751"/>
            <a:ext cx="1588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44" name="Line 48"/>
          <p:cNvSpPr>
            <a:spLocks noChangeShapeType="1"/>
          </p:cNvSpPr>
          <p:nvPr/>
        </p:nvSpPr>
        <p:spPr bwMode="auto">
          <a:xfrm flipH="1" flipV="1">
            <a:off x="8874125" y="1939926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45" name="Text Box 49"/>
          <p:cNvSpPr txBox="1">
            <a:spLocks noChangeArrowheads="1"/>
          </p:cNvSpPr>
          <p:nvPr/>
        </p:nvSpPr>
        <p:spPr bwMode="auto">
          <a:xfrm>
            <a:off x="3459164" y="3059113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>
                <a:latin typeface="Arial" charset="0"/>
              </a:rPr>
              <a:t>sending host</a:t>
            </a:r>
          </a:p>
        </p:txBody>
      </p:sp>
      <p:sp>
        <p:nvSpPr>
          <p:cNvPr id="9246" name="Text Box 50"/>
          <p:cNvSpPr txBox="1">
            <a:spLocks noChangeArrowheads="1"/>
          </p:cNvSpPr>
          <p:nvPr/>
        </p:nvSpPr>
        <p:spPr bwMode="auto">
          <a:xfrm>
            <a:off x="7251701" y="3057525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>
                <a:latin typeface="Arial" charset="0"/>
              </a:rPr>
              <a:t>receiving host</a:t>
            </a:r>
          </a:p>
        </p:txBody>
      </p:sp>
      <p:sp>
        <p:nvSpPr>
          <p:cNvPr id="9247" name="Rectangle 51"/>
          <p:cNvSpPr>
            <a:spLocks noChangeArrowheads="1"/>
          </p:cNvSpPr>
          <p:nvPr/>
        </p:nvSpPr>
        <p:spPr bwMode="auto">
          <a:xfrm>
            <a:off x="3036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48" name="Text Box 52"/>
          <p:cNvSpPr txBox="1">
            <a:spLocks noChangeArrowheads="1"/>
          </p:cNvSpPr>
          <p:nvPr/>
        </p:nvSpPr>
        <p:spPr bwMode="auto">
          <a:xfrm>
            <a:off x="3000375" y="1922464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>
                <a:latin typeface="Arial" charset="0"/>
              </a:rPr>
              <a:t>datagram</a:t>
            </a:r>
          </a:p>
        </p:txBody>
      </p:sp>
      <p:sp>
        <p:nvSpPr>
          <p:cNvPr id="9249" name="Line 53"/>
          <p:cNvSpPr>
            <a:spLocks noChangeShapeType="1"/>
          </p:cNvSpPr>
          <p:nvPr/>
        </p:nvSpPr>
        <p:spPr bwMode="auto">
          <a:xfrm>
            <a:off x="7485063" y="1870076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50" name="Rectangle 54"/>
          <p:cNvSpPr>
            <a:spLocks noChangeArrowheads="1"/>
          </p:cNvSpPr>
          <p:nvPr/>
        </p:nvSpPr>
        <p:spPr bwMode="auto">
          <a:xfrm>
            <a:off x="6946901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51" name="Text Box 55"/>
          <p:cNvSpPr txBox="1">
            <a:spLocks noChangeArrowheads="1"/>
          </p:cNvSpPr>
          <p:nvPr/>
        </p:nvSpPr>
        <p:spPr bwMode="auto">
          <a:xfrm>
            <a:off x="6910389" y="1941514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>
                <a:latin typeface="Arial" charset="0"/>
              </a:rPr>
              <a:t>datagram</a:t>
            </a:r>
          </a:p>
        </p:txBody>
      </p:sp>
      <p:sp>
        <p:nvSpPr>
          <p:cNvPr id="56355" name="Freeform 56"/>
          <p:cNvSpPr>
            <a:spLocks/>
          </p:cNvSpPr>
          <p:nvPr/>
        </p:nvSpPr>
        <p:spPr bwMode="auto">
          <a:xfrm>
            <a:off x="4292601" y="2903539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2147483647 h 384"/>
              <a:gd name="T4" fmla="*/ 2147483647 w 2597"/>
              <a:gd name="T5" fmla="*/ 2147483647 h 384"/>
              <a:gd name="T6" fmla="*/ 2147483647 w 2597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53" name="Rectangle 57"/>
          <p:cNvSpPr>
            <a:spLocks noChangeArrowheads="1"/>
          </p:cNvSpPr>
          <p:nvPr/>
        </p:nvSpPr>
        <p:spPr bwMode="auto">
          <a:xfrm>
            <a:off x="6205538" y="3419476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54" name="Text Box 58"/>
          <p:cNvSpPr txBox="1">
            <a:spLocks noChangeArrowheads="1"/>
          </p:cNvSpPr>
          <p:nvPr/>
        </p:nvSpPr>
        <p:spPr bwMode="auto">
          <a:xfrm>
            <a:off x="6178551" y="3375026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>
                <a:latin typeface="Arial" charset="0"/>
              </a:rPr>
              <a:t>datagram</a:t>
            </a:r>
          </a:p>
        </p:txBody>
      </p:sp>
      <p:sp>
        <p:nvSpPr>
          <p:cNvPr id="9255" name="Line 59"/>
          <p:cNvSpPr>
            <a:spLocks noChangeShapeType="1"/>
          </p:cNvSpPr>
          <p:nvPr/>
        </p:nvSpPr>
        <p:spPr bwMode="auto">
          <a:xfrm>
            <a:off x="7178676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9256" name="Text Box 60"/>
          <p:cNvSpPr txBox="1">
            <a:spLocks noChangeArrowheads="1"/>
          </p:cNvSpPr>
          <p:nvPr/>
        </p:nvSpPr>
        <p:spPr bwMode="auto">
          <a:xfrm>
            <a:off x="3768725" y="3668713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>
                <a:latin typeface="Arial" charset="0"/>
              </a:rPr>
              <a:t>frame</a:t>
            </a:r>
          </a:p>
        </p:txBody>
      </p:sp>
      <p:sp>
        <p:nvSpPr>
          <p:cNvPr id="9257" name="Line 61"/>
          <p:cNvSpPr>
            <a:spLocks noChangeShapeType="1"/>
          </p:cNvSpPr>
          <p:nvPr/>
        </p:nvSpPr>
        <p:spPr bwMode="auto">
          <a:xfrm flipV="1">
            <a:off x="4397375" y="3575051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pic>
        <p:nvPicPr>
          <p:cNvPr id="56361" name="Picture 63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0101" y="914400"/>
            <a:ext cx="54848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54240" y="2628720"/>
              <a:ext cx="3746880" cy="73728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4880" y="2619360"/>
                <a:ext cx="37656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95"/>
    </mc:Choice>
    <mc:Fallback xmlns="">
      <p:transition spd="slow" advTm="104195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9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934</Words>
  <Application>Microsoft Office PowerPoint</Application>
  <PresentationFormat>Widescreen</PresentationFormat>
  <Paragraphs>201</Paragraphs>
  <Slides>15</Slides>
  <Notes>13</Notes>
  <HiddenSlides>0</HiddenSlides>
  <MMClips>14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ＭＳ Ｐゴシック</vt:lpstr>
      <vt:lpstr>游ゴシック</vt:lpstr>
      <vt:lpstr>Arial</vt:lpstr>
      <vt:lpstr>Calibri</vt:lpstr>
      <vt:lpstr>Calibri Light</vt:lpstr>
      <vt:lpstr>Comic Sans MS</vt:lpstr>
      <vt:lpstr>Gill Sans MT</vt:lpstr>
      <vt:lpstr>Tahoma</vt:lpstr>
      <vt:lpstr>Times New Roman</vt:lpstr>
      <vt:lpstr>Wingdings</vt:lpstr>
      <vt:lpstr>Office Theme</vt:lpstr>
      <vt:lpstr>PowerPoint Presentation</vt:lpstr>
      <vt:lpstr>Chapter 5: Link layer</vt:lpstr>
      <vt:lpstr>Link layer, LANs: outline</vt:lpstr>
      <vt:lpstr>Link layer: introduction</vt:lpstr>
      <vt:lpstr>Link layer: context</vt:lpstr>
      <vt:lpstr>Link layer services</vt:lpstr>
      <vt:lpstr>Link layer services (more)</vt:lpstr>
      <vt:lpstr>Where is the link layer implemented?</vt:lpstr>
      <vt:lpstr>Adaptors communicating</vt:lpstr>
      <vt:lpstr>Link layer, LANs: outline</vt:lpstr>
      <vt:lpstr>Error detection</vt:lpstr>
      <vt:lpstr>Internet checksum (review)</vt:lpstr>
      <vt:lpstr>Cyclic redundancy check</vt:lpstr>
      <vt:lpstr>CRC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Moeen</cp:lastModifiedBy>
  <cp:revision>4</cp:revision>
  <dcterms:created xsi:type="dcterms:W3CDTF">2020-03-23T15:49:20Z</dcterms:created>
  <dcterms:modified xsi:type="dcterms:W3CDTF">2020-05-19T02:48:34Z</dcterms:modified>
</cp:coreProperties>
</file>